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306" r:id="rId39"/>
    <p:sldId id="293" r:id="rId40"/>
    <p:sldId id="294" r:id="rId41"/>
    <p:sldId id="295" r:id="rId42"/>
    <p:sldId id="296" r:id="rId43"/>
    <p:sldId id="297" r:id="rId44"/>
    <p:sldId id="298" r:id="rId45"/>
    <p:sldId id="299" r:id="rId46"/>
    <p:sldId id="307" r:id="rId47"/>
    <p:sldId id="300" r:id="rId48"/>
    <p:sldId id="301" r:id="rId49"/>
    <p:sldId id="302" r:id="rId50"/>
    <p:sldId id="303" r:id="rId51"/>
    <p:sldId id="304" r:id="rId52"/>
    <p:sldId id="305" r:id="rId5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3C17"/>
    <a:srgbClr val="F7AF05"/>
    <a:srgbClr val="D39407"/>
    <a:srgbClr val="FDE4A5"/>
    <a:srgbClr val="F5F5F5"/>
    <a:srgbClr val="FAFAFA"/>
    <a:srgbClr val="F0F0F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06ADD5-F81E-482F-9F1D-B45D21BA3326}"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s-ES"/>
        </a:p>
      </dgm:t>
    </dgm:pt>
    <dgm:pt modelId="{9601713A-2FAA-4702-BCB9-6072611E8058}">
      <dgm:prSet phldrT="[Texto]"/>
      <dgm:spPr/>
      <dgm:t>
        <a:bodyPr/>
        <a:lstStyle/>
        <a:p>
          <a:r>
            <a:rPr lang="en-US"/>
            <a:t>Leadership</a:t>
          </a:r>
          <a:endParaRPr lang="es-ES"/>
        </a:p>
      </dgm:t>
    </dgm:pt>
    <dgm:pt modelId="{2E7E3086-C644-4304-98B7-73770948E4CE}" type="parTrans" cxnId="{56CA17E2-9299-4941-AB29-832B5FA813E9}">
      <dgm:prSet/>
      <dgm:spPr/>
      <dgm:t>
        <a:bodyPr/>
        <a:lstStyle/>
        <a:p>
          <a:endParaRPr lang="es-ES"/>
        </a:p>
      </dgm:t>
    </dgm:pt>
    <dgm:pt modelId="{8C5B7788-7D5E-41FC-8094-2F6133E4A84E}" type="sibTrans" cxnId="{56CA17E2-9299-4941-AB29-832B5FA813E9}">
      <dgm:prSet/>
      <dgm:spPr/>
      <dgm:t>
        <a:bodyPr/>
        <a:lstStyle/>
        <a:p>
          <a:endParaRPr lang="es-ES"/>
        </a:p>
      </dgm:t>
    </dgm:pt>
    <dgm:pt modelId="{466C35C1-CF0B-4BBA-B5EF-239D7CB2A149}">
      <dgm:prSet phldrT="[Texto]"/>
      <dgm:spPr/>
      <dgm:t>
        <a:bodyPr/>
        <a:lstStyle/>
        <a:p>
          <a:r>
            <a:rPr lang="en-US"/>
            <a:t>Public Speaking</a:t>
          </a:r>
          <a:endParaRPr lang="es-ES"/>
        </a:p>
      </dgm:t>
    </dgm:pt>
    <dgm:pt modelId="{FD2E62B1-9E37-41A4-9BE8-8467FBF8795C}" type="parTrans" cxnId="{FE6D41DF-43BC-47CB-BBD0-22521DEBD40B}">
      <dgm:prSet/>
      <dgm:spPr/>
      <dgm:t>
        <a:bodyPr/>
        <a:lstStyle/>
        <a:p>
          <a:endParaRPr lang="es-ES"/>
        </a:p>
      </dgm:t>
    </dgm:pt>
    <dgm:pt modelId="{1DC87901-B1CA-4607-98F3-8E94867057A3}" type="sibTrans" cxnId="{FE6D41DF-43BC-47CB-BBD0-22521DEBD40B}">
      <dgm:prSet/>
      <dgm:spPr/>
      <dgm:t>
        <a:bodyPr/>
        <a:lstStyle/>
        <a:p>
          <a:endParaRPr lang="es-ES"/>
        </a:p>
      </dgm:t>
    </dgm:pt>
    <dgm:pt modelId="{5EB86FC0-8FB9-47C1-8FAD-C5E11E6F70FD}">
      <dgm:prSet phldrT="[Texto]"/>
      <dgm:spPr/>
      <dgm:t>
        <a:bodyPr/>
        <a:lstStyle/>
        <a:p>
          <a:r>
            <a:rPr lang="en-US"/>
            <a:t>Critical Thinking</a:t>
          </a:r>
          <a:endParaRPr lang="es-ES"/>
        </a:p>
      </dgm:t>
    </dgm:pt>
    <dgm:pt modelId="{E19CF5D4-B8DB-40BA-9C73-04D72E0F01F5}" type="parTrans" cxnId="{EAF0BF63-8F89-40E0-B10B-E24C154C0969}">
      <dgm:prSet/>
      <dgm:spPr/>
      <dgm:t>
        <a:bodyPr/>
        <a:lstStyle/>
        <a:p>
          <a:endParaRPr lang="es-ES"/>
        </a:p>
      </dgm:t>
    </dgm:pt>
    <dgm:pt modelId="{702425F6-7DF1-4EA3-AFAC-B09487AEFC41}" type="sibTrans" cxnId="{EAF0BF63-8F89-40E0-B10B-E24C154C0969}">
      <dgm:prSet/>
      <dgm:spPr/>
      <dgm:t>
        <a:bodyPr/>
        <a:lstStyle/>
        <a:p>
          <a:endParaRPr lang="es-ES"/>
        </a:p>
      </dgm:t>
    </dgm:pt>
    <dgm:pt modelId="{475F3FDC-2B53-47E0-A1B8-5DC222BE0DF2}">
      <dgm:prSet phldrT="[Texto]"/>
      <dgm:spPr/>
      <dgm:t>
        <a:bodyPr/>
        <a:lstStyle/>
        <a:p>
          <a:r>
            <a:rPr lang="en-US"/>
            <a:t>Debating</a:t>
          </a:r>
          <a:endParaRPr lang="es-ES"/>
        </a:p>
      </dgm:t>
    </dgm:pt>
    <dgm:pt modelId="{C32DA30B-B60A-4CB9-AA5E-1988F3621BDE}" type="parTrans" cxnId="{B474BA27-B34C-43B5-B175-46EBCAE2AFAB}">
      <dgm:prSet/>
      <dgm:spPr/>
      <dgm:t>
        <a:bodyPr/>
        <a:lstStyle/>
        <a:p>
          <a:endParaRPr lang="es-ES"/>
        </a:p>
      </dgm:t>
    </dgm:pt>
    <dgm:pt modelId="{E371D921-E3BE-41B8-AB0B-F75D2183CAAB}" type="sibTrans" cxnId="{B474BA27-B34C-43B5-B175-46EBCAE2AFAB}">
      <dgm:prSet/>
      <dgm:spPr/>
      <dgm:t>
        <a:bodyPr/>
        <a:lstStyle/>
        <a:p>
          <a:endParaRPr lang="es-ES"/>
        </a:p>
      </dgm:t>
    </dgm:pt>
    <dgm:pt modelId="{32747EA1-1B98-4D29-9BF9-3E493C9BD58C}" type="pres">
      <dgm:prSet presAssocID="{E206ADD5-F81E-482F-9F1D-B45D21BA3326}" presName="cycle" presStyleCnt="0">
        <dgm:presLayoutVars>
          <dgm:chMax val="1"/>
          <dgm:dir/>
          <dgm:animLvl val="ctr"/>
          <dgm:resizeHandles val="exact"/>
        </dgm:presLayoutVars>
      </dgm:prSet>
      <dgm:spPr/>
    </dgm:pt>
    <dgm:pt modelId="{31CE1A0C-1911-4707-8A8E-866A5F2F4964}" type="pres">
      <dgm:prSet presAssocID="{9601713A-2FAA-4702-BCB9-6072611E8058}" presName="centerShape" presStyleLbl="node0" presStyleIdx="0" presStyleCnt="1"/>
      <dgm:spPr/>
    </dgm:pt>
    <dgm:pt modelId="{E0752CEB-49F9-4B70-990B-E16FF91FCC8C}" type="pres">
      <dgm:prSet presAssocID="{FD2E62B1-9E37-41A4-9BE8-8467FBF8795C}" presName="Name9" presStyleLbl="parChTrans1D2" presStyleIdx="0" presStyleCnt="3"/>
      <dgm:spPr/>
    </dgm:pt>
    <dgm:pt modelId="{D4463D76-E35E-447B-8551-CCED03975815}" type="pres">
      <dgm:prSet presAssocID="{FD2E62B1-9E37-41A4-9BE8-8467FBF8795C}" presName="connTx" presStyleLbl="parChTrans1D2" presStyleIdx="0" presStyleCnt="3"/>
      <dgm:spPr/>
    </dgm:pt>
    <dgm:pt modelId="{A45055C9-5081-4F35-8E6B-E4668609D3FE}" type="pres">
      <dgm:prSet presAssocID="{466C35C1-CF0B-4BBA-B5EF-239D7CB2A149}" presName="node" presStyleLbl="node1" presStyleIdx="0" presStyleCnt="3">
        <dgm:presLayoutVars>
          <dgm:bulletEnabled val="1"/>
        </dgm:presLayoutVars>
      </dgm:prSet>
      <dgm:spPr/>
    </dgm:pt>
    <dgm:pt modelId="{4FA9C37F-5B34-4DA2-9F63-D1E530F51741}" type="pres">
      <dgm:prSet presAssocID="{E19CF5D4-B8DB-40BA-9C73-04D72E0F01F5}" presName="Name9" presStyleLbl="parChTrans1D2" presStyleIdx="1" presStyleCnt="3"/>
      <dgm:spPr/>
    </dgm:pt>
    <dgm:pt modelId="{E2EEDE00-515C-4698-B048-63E24A6B5978}" type="pres">
      <dgm:prSet presAssocID="{E19CF5D4-B8DB-40BA-9C73-04D72E0F01F5}" presName="connTx" presStyleLbl="parChTrans1D2" presStyleIdx="1" presStyleCnt="3"/>
      <dgm:spPr/>
    </dgm:pt>
    <dgm:pt modelId="{FB0F6C0B-BFC3-49CC-BA20-DB645BE889F1}" type="pres">
      <dgm:prSet presAssocID="{5EB86FC0-8FB9-47C1-8FAD-C5E11E6F70FD}" presName="node" presStyleLbl="node1" presStyleIdx="1" presStyleCnt="3">
        <dgm:presLayoutVars>
          <dgm:bulletEnabled val="1"/>
        </dgm:presLayoutVars>
      </dgm:prSet>
      <dgm:spPr/>
    </dgm:pt>
    <dgm:pt modelId="{2DCA8897-8173-4495-B98C-5DC43B95A00A}" type="pres">
      <dgm:prSet presAssocID="{C32DA30B-B60A-4CB9-AA5E-1988F3621BDE}" presName="Name9" presStyleLbl="parChTrans1D2" presStyleIdx="2" presStyleCnt="3"/>
      <dgm:spPr/>
    </dgm:pt>
    <dgm:pt modelId="{198EBBF4-D607-4327-A207-7AA1F2071799}" type="pres">
      <dgm:prSet presAssocID="{C32DA30B-B60A-4CB9-AA5E-1988F3621BDE}" presName="connTx" presStyleLbl="parChTrans1D2" presStyleIdx="2" presStyleCnt="3"/>
      <dgm:spPr/>
    </dgm:pt>
    <dgm:pt modelId="{B5EDD82B-E1BD-481B-BF9E-EA8896EA66DD}" type="pres">
      <dgm:prSet presAssocID="{475F3FDC-2B53-47E0-A1B8-5DC222BE0DF2}" presName="node" presStyleLbl="node1" presStyleIdx="2" presStyleCnt="3">
        <dgm:presLayoutVars>
          <dgm:bulletEnabled val="1"/>
        </dgm:presLayoutVars>
      </dgm:prSet>
      <dgm:spPr/>
    </dgm:pt>
  </dgm:ptLst>
  <dgm:cxnLst>
    <dgm:cxn modelId="{3CDCA709-FC53-41AB-94C8-14F0112C6AF6}" type="presOf" srcId="{C32DA30B-B60A-4CB9-AA5E-1988F3621BDE}" destId="{2DCA8897-8173-4495-B98C-5DC43B95A00A}" srcOrd="0" destOrd="0" presId="urn:microsoft.com/office/officeart/2005/8/layout/radial1"/>
    <dgm:cxn modelId="{B474BA27-B34C-43B5-B175-46EBCAE2AFAB}" srcId="{9601713A-2FAA-4702-BCB9-6072611E8058}" destId="{475F3FDC-2B53-47E0-A1B8-5DC222BE0DF2}" srcOrd="2" destOrd="0" parTransId="{C32DA30B-B60A-4CB9-AA5E-1988F3621BDE}" sibTransId="{E371D921-E3BE-41B8-AB0B-F75D2183CAAB}"/>
    <dgm:cxn modelId="{F14F9628-D1FF-418A-9629-6A78CB5E1378}" type="presOf" srcId="{FD2E62B1-9E37-41A4-9BE8-8467FBF8795C}" destId="{D4463D76-E35E-447B-8551-CCED03975815}" srcOrd="1" destOrd="0" presId="urn:microsoft.com/office/officeart/2005/8/layout/radial1"/>
    <dgm:cxn modelId="{DABEA560-6DC2-4F39-B9E9-865A3235AB80}" type="presOf" srcId="{466C35C1-CF0B-4BBA-B5EF-239D7CB2A149}" destId="{A45055C9-5081-4F35-8E6B-E4668609D3FE}" srcOrd="0" destOrd="0" presId="urn:microsoft.com/office/officeart/2005/8/layout/radial1"/>
    <dgm:cxn modelId="{EAF0BF63-8F89-40E0-B10B-E24C154C0969}" srcId="{9601713A-2FAA-4702-BCB9-6072611E8058}" destId="{5EB86FC0-8FB9-47C1-8FAD-C5E11E6F70FD}" srcOrd="1" destOrd="0" parTransId="{E19CF5D4-B8DB-40BA-9C73-04D72E0F01F5}" sibTransId="{702425F6-7DF1-4EA3-AFAC-B09487AEFC41}"/>
    <dgm:cxn modelId="{0D8A2144-77DF-4F5E-8C18-C4BBFDF5EF4E}" type="presOf" srcId="{C32DA30B-B60A-4CB9-AA5E-1988F3621BDE}" destId="{198EBBF4-D607-4327-A207-7AA1F2071799}" srcOrd="1" destOrd="0" presId="urn:microsoft.com/office/officeart/2005/8/layout/radial1"/>
    <dgm:cxn modelId="{ED28594A-C661-4EC1-B767-217B1853ECC9}" type="presOf" srcId="{9601713A-2FAA-4702-BCB9-6072611E8058}" destId="{31CE1A0C-1911-4707-8A8E-866A5F2F4964}" srcOrd="0" destOrd="0" presId="urn:microsoft.com/office/officeart/2005/8/layout/radial1"/>
    <dgm:cxn modelId="{3606417E-A9DD-4144-9563-203202FCD4B6}" type="presOf" srcId="{E206ADD5-F81E-482F-9F1D-B45D21BA3326}" destId="{32747EA1-1B98-4D29-9BF9-3E493C9BD58C}" srcOrd="0" destOrd="0" presId="urn:microsoft.com/office/officeart/2005/8/layout/radial1"/>
    <dgm:cxn modelId="{1FE9587F-E707-40E8-A31F-358E2BA09D2A}" type="presOf" srcId="{FD2E62B1-9E37-41A4-9BE8-8467FBF8795C}" destId="{E0752CEB-49F9-4B70-990B-E16FF91FCC8C}" srcOrd="0" destOrd="0" presId="urn:microsoft.com/office/officeart/2005/8/layout/radial1"/>
    <dgm:cxn modelId="{812BDCAE-62CA-419C-988C-2CE6DBFD9E0C}" type="presOf" srcId="{E19CF5D4-B8DB-40BA-9C73-04D72E0F01F5}" destId="{4FA9C37F-5B34-4DA2-9F63-D1E530F51741}" srcOrd="0" destOrd="0" presId="urn:microsoft.com/office/officeart/2005/8/layout/radial1"/>
    <dgm:cxn modelId="{ECD808D2-5578-4493-AF81-9E739F862A50}" type="presOf" srcId="{475F3FDC-2B53-47E0-A1B8-5DC222BE0DF2}" destId="{B5EDD82B-E1BD-481B-BF9E-EA8896EA66DD}" srcOrd="0" destOrd="0" presId="urn:microsoft.com/office/officeart/2005/8/layout/radial1"/>
    <dgm:cxn modelId="{FE6D41DF-43BC-47CB-BBD0-22521DEBD40B}" srcId="{9601713A-2FAA-4702-BCB9-6072611E8058}" destId="{466C35C1-CF0B-4BBA-B5EF-239D7CB2A149}" srcOrd="0" destOrd="0" parTransId="{FD2E62B1-9E37-41A4-9BE8-8467FBF8795C}" sibTransId="{1DC87901-B1CA-4607-98F3-8E94867057A3}"/>
    <dgm:cxn modelId="{56CA17E2-9299-4941-AB29-832B5FA813E9}" srcId="{E206ADD5-F81E-482F-9F1D-B45D21BA3326}" destId="{9601713A-2FAA-4702-BCB9-6072611E8058}" srcOrd="0" destOrd="0" parTransId="{2E7E3086-C644-4304-98B7-73770948E4CE}" sibTransId="{8C5B7788-7D5E-41FC-8094-2F6133E4A84E}"/>
    <dgm:cxn modelId="{456558F2-89F7-46C7-B748-7CB67CBD0DBA}" type="presOf" srcId="{5EB86FC0-8FB9-47C1-8FAD-C5E11E6F70FD}" destId="{FB0F6C0B-BFC3-49CC-BA20-DB645BE889F1}" srcOrd="0" destOrd="0" presId="urn:microsoft.com/office/officeart/2005/8/layout/radial1"/>
    <dgm:cxn modelId="{0E9C4BF8-809C-4564-BEA4-3168603E3102}" type="presOf" srcId="{E19CF5D4-B8DB-40BA-9C73-04D72E0F01F5}" destId="{E2EEDE00-515C-4698-B048-63E24A6B5978}" srcOrd="1" destOrd="0" presId="urn:microsoft.com/office/officeart/2005/8/layout/radial1"/>
    <dgm:cxn modelId="{80A31B13-448A-4E29-874A-BB90E72B5EC8}" type="presParOf" srcId="{32747EA1-1B98-4D29-9BF9-3E493C9BD58C}" destId="{31CE1A0C-1911-4707-8A8E-866A5F2F4964}" srcOrd="0" destOrd="0" presId="urn:microsoft.com/office/officeart/2005/8/layout/radial1"/>
    <dgm:cxn modelId="{5FEF9D33-3AAD-4E17-B835-7B318F5A20DC}" type="presParOf" srcId="{32747EA1-1B98-4D29-9BF9-3E493C9BD58C}" destId="{E0752CEB-49F9-4B70-990B-E16FF91FCC8C}" srcOrd="1" destOrd="0" presId="urn:microsoft.com/office/officeart/2005/8/layout/radial1"/>
    <dgm:cxn modelId="{ECA233AE-4E23-462D-BD25-5A9CBFCECB57}" type="presParOf" srcId="{E0752CEB-49F9-4B70-990B-E16FF91FCC8C}" destId="{D4463D76-E35E-447B-8551-CCED03975815}" srcOrd="0" destOrd="0" presId="urn:microsoft.com/office/officeart/2005/8/layout/radial1"/>
    <dgm:cxn modelId="{44F3046A-4F15-4B84-A8F4-B352D042A999}" type="presParOf" srcId="{32747EA1-1B98-4D29-9BF9-3E493C9BD58C}" destId="{A45055C9-5081-4F35-8E6B-E4668609D3FE}" srcOrd="2" destOrd="0" presId="urn:microsoft.com/office/officeart/2005/8/layout/radial1"/>
    <dgm:cxn modelId="{C659FD63-ADDC-413E-B354-C585718B15D9}" type="presParOf" srcId="{32747EA1-1B98-4D29-9BF9-3E493C9BD58C}" destId="{4FA9C37F-5B34-4DA2-9F63-D1E530F51741}" srcOrd="3" destOrd="0" presId="urn:microsoft.com/office/officeart/2005/8/layout/radial1"/>
    <dgm:cxn modelId="{D308164B-DBB6-46A8-B112-2906CB898833}" type="presParOf" srcId="{4FA9C37F-5B34-4DA2-9F63-D1E530F51741}" destId="{E2EEDE00-515C-4698-B048-63E24A6B5978}" srcOrd="0" destOrd="0" presId="urn:microsoft.com/office/officeart/2005/8/layout/radial1"/>
    <dgm:cxn modelId="{AD3A8908-59DB-4434-BAE6-2E54B64949BE}" type="presParOf" srcId="{32747EA1-1B98-4D29-9BF9-3E493C9BD58C}" destId="{FB0F6C0B-BFC3-49CC-BA20-DB645BE889F1}" srcOrd="4" destOrd="0" presId="urn:microsoft.com/office/officeart/2005/8/layout/radial1"/>
    <dgm:cxn modelId="{CEDCFC9B-688B-4F82-85E0-D7CE00EA96FF}" type="presParOf" srcId="{32747EA1-1B98-4D29-9BF9-3E493C9BD58C}" destId="{2DCA8897-8173-4495-B98C-5DC43B95A00A}" srcOrd="5" destOrd="0" presId="urn:microsoft.com/office/officeart/2005/8/layout/radial1"/>
    <dgm:cxn modelId="{4A2105AD-C712-42AB-BD00-013094655278}" type="presParOf" srcId="{2DCA8897-8173-4495-B98C-5DC43B95A00A}" destId="{198EBBF4-D607-4327-A207-7AA1F2071799}" srcOrd="0" destOrd="0" presId="urn:microsoft.com/office/officeart/2005/8/layout/radial1"/>
    <dgm:cxn modelId="{6DBFA2C6-107D-4952-B8B6-88C23BD63430}" type="presParOf" srcId="{32747EA1-1B98-4D29-9BF9-3E493C9BD58C}" destId="{B5EDD82B-E1BD-481B-BF9E-EA8896EA66DD}"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74B90D-D37E-4C66-8831-A4CCFEED6E19}" type="doc">
      <dgm:prSet loTypeId="urn:microsoft.com/office/officeart/2005/8/layout/chevron1" loCatId="process" qsTypeId="urn:microsoft.com/office/officeart/2005/8/quickstyle/simple1" qsCatId="simple" csTypeId="urn:microsoft.com/office/officeart/2005/8/colors/accent6_2" csCatId="accent6" phldr="1"/>
      <dgm:spPr/>
    </dgm:pt>
    <dgm:pt modelId="{EA76D100-213D-4190-96E4-D89EBC6C4EE7}">
      <dgm:prSet phldrT="[Texto]"/>
      <dgm:spPr/>
      <dgm:t>
        <a:bodyPr/>
        <a:lstStyle/>
        <a:p>
          <a:r>
            <a:rPr lang="es-ES"/>
            <a:t>Project 1</a:t>
          </a:r>
        </a:p>
      </dgm:t>
    </dgm:pt>
    <dgm:pt modelId="{CD4E83E4-1BEA-4F32-8F39-5C700991AF44}" type="parTrans" cxnId="{AD3E83DD-30C5-436A-A5D6-AEEABE7307E7}">
      <dgm:prSet/>
      <dgm:spPr/>
      <dgm:t>
        <a:bodyPr/>
        <a:lstStyle/>
        <a:p>
          <a:endParaRPr lang="es-ES"/>
        </a:p>
      </dgm:t>
    </dgm:pt>
    <dgm:pt modelId="{8A73097E-7826-408E-A313-CA204502C784}" type="sibTrans" cxnId="{AD3E83DD-30C5-436A-A5D6-AEEABE7307E7}">
      <dgm:prSet/>
      <dgm:spPr/>
      <dgm:t>
        <a:bodyPr/>
        <a:lstStyle/>
        <a:p>
          <a:endParaRPr lang="es-ES"/>
        </a:p>
      </dgm:t>
    </dgm:pt>
    <dgm:pt modelId="{7779A5FF-028C-4D02-8E3A-3B402A9CB01B}">
      <dgm:prSet phldrT="[Texto]"/>
      <dgm:spPr/>
      <dgm:t>
        <a:bodyPr/>
        <a:lstStyle/>
        <a:p>
          <a:r>
            <a:rPr lang="es-ES"/>
            <a:t>Project 2</a:t>
          </a:r>
        </a:p>
      </dgm:t>
    </dgm:pt>
    <dgm:pt modelId="{F7FD6F92-A39B-4AA3-B970-58CE061B7977}" type="parTrans" cxnId="{A727DE12-6A2E-49E0-93B7-42D52FFE3868}">
      <dgm:prSet/>
      <dgm:spPr/>
      <dgm:t>
        <a:bodyPr/>
        <a:lstStyle/>
        <a:p>
          <a:endParaRPr lang="es-ES"/>
        </a:p>
      </dgm:t>
    </dgm:pt>
    <dgm:pt modelId="{F240DABF-9B78-4041-8393-71F12643D619}" type="sibTrans" cxnId="{A727DE12-6A2E-49E0-93B7-42D52FFE3868}">
      <dgm:prSet/>
      <dgm:spPr/>
      <dgm:t>
        <a:bodyPr/>
        <a:lstStyle/>
        <a:p>
          <a:endParaRPr lang="es-ES"/>
        </a:p>
      </dgm:t>
    </dgm:pt>
    <dgm:pt modelId="{5D733C13-56CE-4E99-BABF-A876A80937E2}">
      <dgm:prSet phldrT="[Texto]"/>
      <dgm:spPr/>
      <dgm:t>
        <a:bodyPr/>
        <a:lstStyle/>
        <a:p>
          <a:r>
            <a:rPr lang="es-ES"/>
            <a:t>Project 3</a:t>
          </a:r>
        </a:p>
      </dgm:t>
    </dgm:pt>
    <dgm:pt modelId="{A21821EC-82BE-4050-BC4D-35E960B8E498}" type="parTrans" cxnId="{08AAF941-7CEE-47D8-B43A-4BA7B1675F26}">
      <dgm:prSet/>
      <dgm:spPr/>
      <dgm:t>
        <a:bodyPr/>
        <a:lstStyle/>
        <a:p>
          <a:endParaRPr lang="es-ES"/>
        </a:p>
      </dgm:t>
    </dgm:pt>
    <dgm:pt modelId="{39650097-FE10-4162-808E-F3A1A4DDA308}" type="sibTrans" cxnId="{08AAF941-7CEE-47D8-B43A-4BA7B1675F26}">
      <dgm:prSet/>
      <dgm:spPr/>
      <dgm:t>
        <a:bodyPr/>
        <a:lstStyle/>
        <a:p>
          <a:endParaRPr lang="es-ES"/>
        </a:p>
      </dgm:t>
    </dgm:pt>
    <dgm:pt modelId="{FF7D6484-2340-4B00-BD98-983120F07373}">
      <dgm:prSet phldrT="[Texto]"/>
      <dgm:spPr/>
      <dgm:t>
        <a:bodyPr/>
        <a:lstStyle/>
        <a:p>
          <a:r>
            <a:rPr lang="es-ES"/>
            <a:t>…</a:t>
          </a:r>
        </a:p>
      </dgm:t>
    </dgm:pt>
    <dgm:pt modelId="{2C75C24D-7B20-4102-8511-981B690969CF}" type="parTrans" cxnId="{7EC5DCF7-8034-4A27-9837-315819A01046}">
      <dgm:prSet/>
      <dgm:spPr/>
      <dgm:t>
        <a:bodyPr/>
        <a:lstStyle/>
        <a:p>
          <a:endParaRPr lang="es-ES"/>
        </a:p>
      </dgm:t>
    </dgm:pt>
    <dgm:pt modelId="{219C577B-1DB8-4491-A092-A96D48CE2919}" type="sibTrans" cxnId="{7EC5DCF7-8034-4A27-9837-315819A01046}">
      <dgm:prSet/>
      <dgm:spPr/>
      <dgm:t>
        <a:bodyPr/>
        <a:lstStyle/>
        <a:p>
          <a:endParaRPr lang="es-ES"/>
        </a:p>
      </dgm:t>
    </dgm:pt>
    <dgm:pt modelId="{52151C07-412C-45DA-BB41-B2A3BF570420}" type="pres">
      <dgm:prSet presAssocID="{2A74B90D-D37E-4C66-8831-A4CCFEED6E19}" presName="Name0" presStyleCnt="0">
        <dgm:presLayoutVars>
          <dgm:dir/>
          <dgm:animLvl val="lvl"/>
          <dgm:resizeHandles val="exact"/>
        </dgm:presLayoutVars>
      </dgm:prSet>
      <dgm:spPr/>
    </dgm:pt>
    <dgm:pt modelId="{ED0A7B7B-63B1-44A0-AB8E-0A8440706E99}" type="pres">
      <dgm:prSet presAssocID="{EA76D100-213D-4190-96E4-D89EBC6C4EE7}" presName="parTxOnly" presStyleLbl="node1" presStyleIdx="0" presStyleCnt="4">
        <dgm:presLayoutVars>
          <dgm:chMax val="0"/>
          <dgm:chPref val="0"/>
          <dgm:bulletEnabled val="1"/>
        </dgm:presLayoutVars>
      </dgm:prSet>
      <dgm:spPr/>
    </dgm:pt>
    <dgm:pt modelId="{ADF1198C-921C-4BC0-8791-02C3B581F074}" type="pres">
      <dgm:prSet presAssocID="{8A73097E-7826-408E-A313-CA204502C784}" presName="parTxOnlySpace" presStyleCnt="0"/>
      <dgm:spPr/>
    </dgm:pt>
    <dgm:pt modelId="{8F74030D-BBFE-47DF-94D3-885B889DA08D}" type="pres">
      <dgm:prSet presAssocID="{7779A5FF-028C-4D02-8E3A-3B402A9CB01B}" presName="parTxOnly" presStyleLbl="node1" presStyleIdx="1" presStyleCnt="4">
        <dgm:presLayoutVars>
          <dgm:chMax val="0"/>
          <dgm:chPref val="0"/>
          <dgm:bulletEnabled val="1"/>
        </dgm:presLayoutVars>
      </dgm:prSet>
      <dgm:spPr/>
    </dgm:pt>
    <dgm:pt modelId="{00E73796-B1EB-4FE6-8939-7F96651E965D}" type="pres">
      <dgm:prSet presAssocID="{F240DABF-9B78-4041-8393-71F12643D619}" presName="parTxOnlySpace" presStyleCnt="0"/>
      <dgm:spPr/>
    </dgm:pt>
    <dgm:pt modelId="{BB028C3D-6357-46EA-9272-34C77DE00AA5}" type="pres">
      <dgm:prSet presAssocID="{5D733C13-56CE-4E99-BABF-A876A80937E2}" presName="parTxOnly" presStyleLbl="node1" presStyleIdx="2" presStyleCnt="4">
        <dgm:presLayoutVars>
          <dgm:chMax val="0"/>
          <dgm:chPref val="0"/>
          <dgm:bulletEnabled val="1"/>
        </dgm:presLayoutVars>
      </dgm:prSet>
      <dgm:spPr/>
    </dgm:pt>
    <dgm:pt modelId="{87DD9678-5BEF-4340-B219-F1F6D89B8D8C}" type="pres">
      <dgm:prSet presAssocID="{39650097-FE10-4162-808E-F3A1A4DDA308}" presName="parTxOnlySpace" presStyleCnt="0"/>
      <dgm:spPr/>
    </dgm:pt>
    <dgm:pt modelId="{924EA39B-3CC0-4805-80F5-C2AEA9E3683E}" type="pres">
      <dgm:prSet presAssocID="{FF7D6484-2340-4B00-BD98-983120F07373}" presName="parTxOnly" presStyleLbl="node1" presStyleIdx="3" presStyleCnt="4">
        <dgm:presLayoutVars>
          <dgm:chMax val="0"/>
          <dgm:chPref val="0"/>
          <dgm:bulletEnabled val="1"/>
        </dgm:presLayoutVars>
      </dgm:prSet>
      <dgm:spPr/>
    </dgm:pt>
  </dgm:ptLst>
  <dgm:cxnLst>
    <dgm:cxn modelId="{A727DE12-6A2E-49E0-93B7-42D52FFE3868}" srcId="{2A74B90D-D37E-4C66-8831-A4CCFEED6E19}" destId="{7779A5FF-028C-4D02-8E3A-3B402A9CB01B}" srcOrd="1" destOrd="0" parTransId="{F7FD6F92-A39B-4AA3-B970-58CE061B7977}" sibTransId="{F240DABF-9B78-4041-8393-71F12643D619}"/>
    <dgm:cxn modelId="{7EBFA237-16B9-4CEC-B23C-3DAE57459E75}" type="presOf" srcId="{5D733C13-56CE-4E99-BABF-A876A80937E2}" destId="{BB028C3D-6357-46EA-9272-34C77DE00AA5}" srcOrd="0" destOrd="0" presId="urn:microsoft.com/office/officeart/2005/8/layout/chevron1"/>
    <dgm:cxn modelId="{F9B3145C-9DC5-42D0-A700-5EB21D8E216F}" type="presOf" srcId="{2A74B90D-D37E-4C66-8831-A4CCFEED6E19}" destId="{52151C07-412C-45DA-BB41-B2A3BF570420}" srcOrd="0" destOrd="0" presId="urn:microsoft.com/office/officeart/2005/8/layout/chevron1"/>
    <dgm:cxn modelId="{08AAF941-7CEE-47D8-B43A-4BA7B1675F26}" srcId="{2A74B90D-D37E-4C66-8831-A4CCFEED6E19}" destId="{5D733C13-56CE-4E99-BABF-A876A80937E2}" srcOrd="2" destOrd="0" parTransId="{A21821EC-82BE-4050-BC4D-35E960B8E498}" sibTransId="{39650097-FE10-4162-808E-F3A1A4DDA308}"/>
    <dgm:cxn modelId="{8A20794C-F8CB-4425-B0BF-12DD459E9D8A}" type="presOf" srcId="{7779A5FF-028C-4D02-8E3A-3B402A9CB01B}" destId="{8F74030D-BBFE-47DF-94D3-885B889DA08D}" srcOrd="0" destOrd="0" presId="urn:microsoft.com/office/officeart/2005/8/layout/chevron1"/>
    <dgm:cxn modelId="{9CA2CB51-DCD7-4D58-8475-1487C0D6D8E1}" type="presOf" srcId="{EA76D100-213D-4190-96E4-D89EBC6C4EE7}" destId="{ED0A7B7B-63B1-44A0-AB8E-0A8440706E99}" srcOrd="0" destOrd="0" presId="urn:microsoft.com/office/officeart/2005/8/layout/chevron1"/>
    <dgm:cxn modelId="{AAF17B83-BB70-467E-B8D0-32CE05D9013F}" type="presOf" srcId="{FF7D6484-2340-4B00-BD98-983120F07373}" destId="{924EA39B-3CC0-4805-80F5-C2AEA9E3683E}" srcOrd="0" destOrd="0" presId="urn:microsoft.com/office/officeart/2005/8/layout/chevron1"/>
    <dgm:cxn modelId="{AD3E83DD-30C5-436A-A5D6-AEEABE7307E7}" srcId="{2A74B90D-D37E-4C66-8831-A4CCFEED6E19}" destId="{EA76D100-213D-4190-96E4-D89EBC6C4EE7}" srcOrd="0" destOrd="0" parTransId="{CD4E83E4-1BEA-4F32-8F39-5C700991AF44}" sibTransId="{8A73097E-7826-408E-A313-CA204502C784}"/>
    <dgm:cxn modelId="{7EC5DCF7-8034-4A27-9837-315819A01046}" srcId="{2A74B90D-D37E-4C66-8831-A4CCFEED6E19}" destId="{FF7D6484-2340-4B00-BD98-983120F07373}" srcOrd="3" destOrd="0" parTransId="{2C75C24D-7B20-4102-8511-981B690969CF}" sibTransId="{219C577B-1DB8-4491-A092-A96D48CE2919}"/>
    <dgm:cxn modelId="{8430BF11-19A8-43D8-A4A8-A909E1F36E04}" type="presParOf" srcId="{52151C07-412C-45DA-BB41-B2A3BF570420}" destId="{ED0A7B7B-63B1-44A0-AB8E-0A8440706E99}" srcOrd="0" destOrd="0" presId="urn:microsoft.com/office/officeart/2005/8/layout/chevron1"/>
    <dgm:cxn modelId="{DCCDF439-FA58-4ED5-87F0-2234904EC47E}" type="presParOf" srcId="{52151C07-412C-45DA-BB41-B2A3BF570420}" destId="{ADF1198C-921C-4BC0-8791-02C3B581F074}" srcOrd="1" destOrd="0" presId="urn:microsoft.com/office/officeart/2005/8/layout/chevron1"/>
    <dgm:cxn modelId="{2A01D1B4-56FE-421E-9CFD-FB7AA8EFA3CC}" type="presParOf" srcId="{52151C07-412C-45DA-BB41-B2A3BF570420}" destId="{8F74030D-BBFE-47DF-94D3-885B889DA08D}" srcOrd="2" destOrd="0" presId="urn:microsoft.com/office/officeart/2005/8/layout/chevron1"/>
    <dgm:cxn modelId="{AC495A3E-70AE-451E-B937-A7749D4BC255}" type="presParOf" srcId="{52151C07-412C-45DA-BB41-B2A3BF570420}" destId="{00E73796-B1EB-4FE6-8939-7F96651E965D}" srcOrd="3" destOrd="0" presId="urn:microsoft.com/office/officeart/2005/8/layout/chevron1"/>
    <dgm:cxn modelId="{998309B2-6BB3-42FC-811E-61B033C37FD2}" type="presParOf" srcId="{52151C07-412C-45DA-BB41-B2A3BF570420}" destId="{BB028C3D-6357-46EA-9272-34C77DE00AA5}" srcOrd="4" destOrd="0" presId="urn:microsoft.com/office/officeart/2005/8/layout/chevron1"/>
    <dgm:cxn modelId="{37EBDD2F-568F-450A-BAFE-64C12929E1BD}" type="presParOf" srcId="{52151C07-412C-45DA-BB41-B2A3BF570420}" destId="{87DD9678-5BEF-4340-B219-F1F6D89B8D8C}" srcOrd="5" destOrd="0" presId="urn:microsoft.com/office/officeart/2005/8/layout/chevron1"/>
    <dgm:cxn modelId="{A255507A-2CF2-4001-8F9A-AEBF45699938}" type="presParOf" srcId="{52151C07-412C-45DA-BB41-B2A3BF570420}" destId="{924EA39B-3CC0-4805-80F5-C2AEA9E3683E}"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CF53EC-AFE5-438F-B10B-24150B64F8B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s-ES"/>
        </a:p>
      </dgm:t>
    </dgm:pt>
    <dgm:pt modelId="{77268CD1-A734-4DF0-99DC-9DFFBC5035AA}">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a:t>Open Public</a:t>
          </a:r>
        </a:p>
      </dgm:t>
    </dgm:pt>
    <dgm:pt modelId="{F3B1D0B5-5139-43B3-A07B-3BF606F44126}" type="parTrans" cxnId="{CB139577-BC89-4FD2-9FC8-EBA90D608FC3}">
      <dgm:prSet/>
      <dgm:spPr/>
      <dgm:t>
        <a:bodyPr/>
        <a:lstStyle/>
        <a:p>
          <a:endParaRPr lang="es-ES"/>
        </a:p>
      </dgm:t>
    </dgm:pt>
    <dgm:pt modelId="{4E2C5639-07CF-4CBF-886E-403E48140CC1}" type="sibTrans" cxnId="{CB139577-BC89-4FD2-9FC8-EBA90D608FC3}">
      <dgm:prSet/>
      <dgm:spPr/>
      <dgm:t>
        <a:bodyPr/>
        <a:lstStyle/>
        <a:p>
          <a:endParaRPr lang="es-ES"/>
        </a:p>
      </dgm:t>
    </dgm:pt>
    <dgm:pt modelId="{9F11E922-00CA-421E-8123-7365126397D1}">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a:t>Restricted</a:t>
          </a:r>
        </a:p>
      </dgm:t>
    </dgm:pt>
    <dgm:pt modelId="{646DDE0C-ACD1-4607-AB38-745B539611AE}" type="parTrans" cxnId="{F412FA89-13FD-4A7B-BEB7-BFE326E67083}">
      <dgm:prSet/>
      <dgm:spPr/>
      <dgm:t>
        <a:bodyPr/>
        <a:lstStyle/>
        <a:p>
          <a:endParaRPr lang="es-ES"/>
        </a:p>
      </dgm:t>
    </dgm:pt>
    <dgm:pt modelId="{3A494B5C-8384-4100-BC5B-EF085DF94810}" type="sibTrans" cxnId="{F412FA89-13FD-4A7B-BEB7-BFE326E67083}">
      <dgm:prSet/>
      <dgm:spPr/>
      <dgm:t>
        <a:bodyPr/>
        <a:lstStyle/>
        <a:p>
          <a:endParaRPr lang="es-ES"/>
        </a:p>
      </dgm:t>
    </dgm:pt>
    <dgm:pt modelId="{DEA2C50D-DF03-49AD-A88E-0C31B8556D92}">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a:t>Corporate</a:t>
          </a:r>
        </a:p>
      </dgm:t>
    </dgm:pt>
    <dgm:pt modelId="{CBC9A473-DD27-4D6A-9CEB-D1F5B39A697F}" type="parTrans" cxnId="{E5530F8F-FF53-4D17-8564-46F592E0A4D7}">
      <dgm:prSet/>
      <dgm:spPr/>
      <dgm:t>
        <a:bodyPr/>
        <a:lstStyle/>
        <a:p>
          <a:endParaRPr lang="es-ES"/>
        </a:p>
      </dgm:t>
    </dgm:pt>
    <dgm:pt modelId="{28797636-832F-4324-A46D-1F5EC850422B}" type="sibTrans" cxnId="{E5530F8F-FF53-4D17-8564-46F592E0A4D7}">
      <dgm:prSet/>
      <dgm:spPr/>
      <dgm:t>
        <a:bodyPr/>
        <a:lstStyle/>
        <a:p>
          <a:endParaRPr lang="es-ES"/>
        </a:p>
      </dgm:t>
    </dgm:pt>
    <dgm:pt modelId="{2EDFDD42-874D-4F97-85C3-6F41174C1A0E}">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a:t>Public Interest</a:t>
          </a:r>
        </a:p>
      </dgm:t>
    </dgm:pt>
    <dgm:pt modelId="{BDCA793B-E972-4717-B67A-E5CC06829C83}" type="parTrans" cxnId="{87EA04FC-1756-490D-ACA9-1B1431C7EB84}">
      <dgm:prSet/>
      <dgm:spPr/>
      <dgm:t>
        <a:bodyPr/>
        <a:lstStyle/>
        <a:p>
          <a:endParaRPr lang="es-ES"/>
        </a:p>
      </dgm:t>
    </dgm:pt>
    <dgm:pt modelId="{0C522702-1FA3-467C-ACDA-A15F96F832B8}" type="sibTrans" cxnId="{87EA04FC-1756-490D-ACA9-1B1431C7EB84}">
      <dgm:prSet/>
      <dgm:spPr/>
      <dgm:t>
        <a:bodyPr/>
        <a:lstStyle/>
        <a:p>
          <a:endParaRPr lang="es-ES"/>
        </a:p>
      </dgm:t>
    </dgm:pt>
    <dgm:pt modelId="{7909B381-B584-4A18-A142-DEF2B30F2927}">
      <dgm:prSet phldrT="[Texto]"/>
      <dgm:spPr/>
      <dgm:t>
        <a:bodyPr/>
        <a:lstStyle/>
        <a:p>
          <a:endParaRPr lang="es-ES"/>
        </a:p>
      </dgm:t>
    </dgm:pt>
    <dgm:pt modelId="{CF7D9083-62AA-4869-B482-F69A6983E425}" type="parTrans" cxnId="{DBF8355E-1639-4990-804E-83CA281C8BB6}">
      <dgm:prSet/>
      <dgm:spPr/>
      <dgm:t>
        <a:bodyPr/>
        <a:lstStyle/>
        <a:p>
          <a:endParaRPr lang="es-ES"/>
        </a:p>
      </dgm:t>
    </dgm:pt>
    <dgm:pt modelId="{EEE6CF2B-04FA-4D77-97F3-7D49EC5AF61F}" type="sibTrans" cxnId="{DBF8355E-1639-4990-804E-83CA281C8BB6}">
      <dgm:prSet/>
      <dgm:spPr/>
      <dgm:t>
        <a:bodyPr/>
        <a:lstStyle/>
        <a:p>
          <a:endParaRPr lang="es-ES"/>
        </a:p>
      </dgm:t>
    </dgm:pt>
    <dgm:pt modelId="{50CCC2D3-A479-44E6-9DA9-0C1F5DA35F8A}" type="pres">
      <dgm:prSet presAssocID="{13CF53EC-AFE5-438F-B10B-24150B64F8BC}" presName="matrix" presStyleCnt="0">
        <dgm:presLayoutVars>
          <dgm:chMax val="1"/>
          <dgm:dir/>
          <dgm:resizeHandles val="exact"/>
        </dgm:presLayoutVars>
      </dgm:prSet>
      <dgm:spPr/>
    </dgm:pt>
    <dgm:pt modelId="{2CD50E52-E40F-4BF0-8C97-A549F6373F99}" type="pres">
      <dgm:prSet presAssocID="{13CF53EC-AFE5-438F-B10B-24150B64F8BC}" presName="diamond" presStyleLbl="bgShp" presStyleIdx="0" presStyleCnt="1"/>
      <dgm:spPr/>
    </dgm:pt>
    <dgm:pt modelId="{6CDE7533-A5BE-45CE-88A6-F5ACECECC56D}" type="pres">
      <dgm:prSet presAssocID="{13CF53EC-AFE5-438F-B10B-24150B64F8BC}" presName="quad1" presStyleLbl="node1" presStyleIdx="0" presStyleCnt="4">
        <dgm:presLayoutVars>
          <dgm:chMax val="0"/>
          <dgm:chPref val="0"/>
          <dgm:bulletEnabled val="1"/>
        </dgm:presLayoutVars>
      </dgm:prSet>
      <dgm:spPr/>
    </dgm:pt>
    <dgm:pt modelId="{EB944D8D-60C4-4A8D-9C28-2AC5EF2FFA0F}" type="pres">
      <dgm:prSet presAssocID="{13CF53EC-AFE5-438F-B10B-24150B64F8BC}" presName="quad2" presStyleLbl="node1" presStyleIdx="1" presStyleCnt="4">
        <dgm:presLayoutVars>
          <dgm:chMax val="0"/>
          <dgm:chPref val="0"/>
          <dgm:bulletEnabled val="1"/>
        </dgm:presLayoutVars>
      </dgm:prSet>
      <dgm:spPr/>
    </dgm:pt>
    <dgm:pt modelId="{4D9879EF-9AC9-42F4-96D7-9B521358E20F}" type="pres">
      <dgm:prSet presAssocID="{13CF53EC-AFE5-438F-B10B-24150B64F8BC}" presName="quad3" presStyleLbl="node1" presStyleIdx="2" presStyleCnt="4">
        <dgm:presLayoutVars>
          <dgm:chMax val="0"/>
          <dgm:chPref val="0"/>
          <dgm:bulletEnabled val="1"/>
        </dgm:presLayoutVars>
      </dgm:prSet>
      <dgm:spPr/>
    </dgm:pt>
    <dgm:pt modelId="{9232B084-DEB2-4CBF-A232-1C1F983D9422}" type="pres">
      <dgm:prSet presAssocID="{13CF53EC-AFE5-438F-B10B-24150B64F8BC}" presName="quad4" presStyleLbl="node1" presStyleIdx="3" presStyleCnt="4">
        <dgm:presLayoutVars>
          <dgm:chMax val="0"/>
          <dgm:chPref val="0"/>
          <dgm:bulletEnabled val="1"/>
        </dgm:presLayoutVars>
      </dgm:prSet>
      <dgm:spPr/>
    </dgm:pt>
  </dgm:ptLst>
  <dgm:cxnLst>
    <dgm:cxn modelId="{8DAA742F-E1F1-4FD5-B047-0EE5389724BF}" type="presOf" srcId="{13CF53EC-AFE5-438F-B10B-24150B64F8BC}" destId="{50CCC2D3-A479-44E6-9DA9-0C1F5DA35F8A}" srcOrd="0" destOrd="0" presId="urn:microsoft.com/office/officeart/2005/8/layout/matrix3"/>
    <dgm:cxn modelId="{DBF8355E-1639-4990-804E-83CA281C8BB6}" srcId="{13CF53EC-AFE5-438F-B10B-24150B64F8BC}" destId="{7909B381-B584-4A18-A142-DEF2B30F2927}" srcOrd="4" destOrd="0" parTransId="{CF7D9083-62AA-4869-B482-F69A6983E425}" sibTransId="{EEE6CF2B-04FA-4D77-97F3-7D49EC5AF61F}"/>
    <dgm:cxn modelId="{892F9C43-D6CE-4C07-9E44-58478F490A10}" type="presOf" srcId="{77268CD1-A734-4DF0-99DC-9DFFBC5035AA}" destId="{6CDE7533-A5BE-45CE-88A6-F5ACECECC56D}" srcOrd="0" destOrd="0" presId="urn:microsoft.com/office/officeart/2005/8/layout/matrix3"/>
    <dgm:cxn modelId="{B151E451-9975-4A1C-AE9B-B328F146803A}" type="presOf" srcId="{DEA2C50D-DF03-49AD-A88E-0C31B8556D92}" destId="{9232B084-DEB2-4CBF-A232-1C1F983D9422}" srcOrd="0" destOrd="0" presId="urn:microsoft.com/office/officeart/2005/8/layout/matrix3"/>
    <dgm:cxn modelId="{CB139577-BC89-4FD2-9FC8-EBA90D608FC3}" srcId="{13CF53EC-AFE5-438F-B10B-24150B64F8BC}" destId="{77268CD1-A734-4DF0-99DC-9DFFBC5035AA}" srcOrd="0" destOrd="0" parTransId="{F3B1D0B5-5139-43B3-A07B-3BF606F44126}" sibTransId="{4E2C5639-07CF-4CBF-886E-403E48140CC1}"/>
    <dgm:cxn modelId="{F412FA89-13FD-4A7B-BEB7-BFE326E67083}" srcId="{13CF53EC-AFE5-438F-B10B-24150B64F8BC}" destId="{9F11E922-00CA-421E-8123-7365126397D1}" srcOrd="2" destOrd="0" parTransId="{646DDE0C-ACD1-4607-AB38-745B539611AE}" sibTransId="{3A494B5C-8384-4100-BC5B-EF085DF94810}"/>
    <dgm:cxn modelId="{E5530F8F-FF53-4D17-8564-46F592E0A4D7}" srcId="{13CF53EC-AFE5-438F-B10B-24150B64F8BC}" destId="{DEA2C50D-DF03-49AD-A88E-0C31B8556D92}" srcOrd="3" destOrd="0" parTransId="{CBC9A473-DD27-4D6A-9CEB-D1F5B39A697F}" sibTransId="{28797636-832F-4324-A46D-1F5EC850422B}"/>
    <dgm:cxn modelId="{6C2C0AA1-B390-41C8-BD24-9A9B25CB2717}" type="presOf" srcId="{9F11E922-00CA-421E-8123-7365126397D1}" destId="{4D9879EF-9AC9-42F4-96D7-9B521358E20F}" srcOrd="0" destOrd="0" presId="urn:microsoft.com/office/officeart/2005/8/layout/matrix3"/>
    <dgm:cxn modelId="{C63842BA-0E4B-4C51-A172-D0BD5F90DE59}" type="presOf" srcId="{2EDFDD42-874D-4F97-85C3-6F41174C1A0E}" destId="{EB944D8D-60C4-4A8D-9C28-2AC5EF2FFA0F}" srcOrd="0" destOrd="0" presId="urn:microsoft.com/office/officeart/2005/8/layout/matrix3"/>
    <dgm:cxn modelId="{87EA04FC-1756-490D-ACA9-1B1431C7EB84}" srcId="{13CF53EC-AFE5-438F-B10B-24150B64F8BC}" destId="{2EDFDD42-874D-4F97-85C3-6F41174C1A0E}" srcOrd="1" destOrd="0" parTransId="{BDCA793B-E972-4717-B67A-E5CC06829C83}" sibTransId="{0C522702-1FA3-467C-ACDA-A15F96F832B8}"/>
    <dgm:cxn modelId="{22B537A7-53CA-4533-8EC2-5F423382057E}" type="presParOf" srcId="{50CCC2D3-A479-44E6-9DA9-0C1F5DA35F8A}" destId="{2CD50E52-E40F-4BF0-8C97-A549F6373F99}" srcOrd="0" destOrd="0" presId="urn:microsoft.com/office/officeart/2005/8/layout/matrix3"/>
    <dgm:cxn modelId="{AC389F04-F043-4ABB-94EB-9919EFEC6D1D}" type="presParOf" srcId="{50CCC2D3-A479-44E6-9DA9-0C1F5DA35F8A}" destId="{6CDE7533-A5BE-45CE-88A6-F5ACECECC56D}" srcOrd="1" destOrd="0" presId="urn:microsoft.com/office/officeart/2005/8/layout/matrix3"/>
    <dgm:cxn modelId="{305CF137-77F9-4009-85AC-8C90E3A87F25}" type="presParOf" srcId="{50CCC2D3-A479-44E6-9DA9-0C1F5DA35F8A}" destId="{EB944D8D-60C4-4A8D-9C28-2AC5EF2FFA0F}" srcOrd="2" destOrd="0" presId="urn:microsoft.com/office/officeart/2005/8/layout/matrix3"/>
    <dgm:cxn modelId="{0F6CE19A-82C0-41E9-B5F9-BE633EBC86EA}" type="presParOf" srcId="{50CCC2D3-A479-44E6-9DA9-0C1F5DA35F8A}" destId="{4D9879EF-9AC9-42F4-96D7-9B521358E20F}" srcOrd="3" destOrd="0" presId="urn:microsoft.com/office/officeart/2005/8/layout/matrix3"/>
    <dgm:cxn modelId="{95605CB8-EE12-4B0A-BEC9-479D402A4122}" type="presParOf" srcId="{50CCC2D3-A479-44E6-9DA9-0C1F5DA35F8A}" destId="{9232B084-DEB2-4CBF-A232-1C1F983D942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E1A0C-1911-4707-8A8E-866A5F2F4964}">
      <dsp:nvSpPr>
        <dsp:cNvPr id="0" name=""/>
        <dsp:cNvSpPr/>
      </dsp:nvSpPr>
      <dsp:spPr>
        <a:xfrm>
          <a:off x="2805429" y="2339132"/>
          <a:ext cx="1781792" cy="17817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Leadership</a:t>
          </a:r>
          <a:endParaRPr lang="es-ES" sz="2100" kern="1200"/>
        </a:p>
      </dsp:txBody>
      <dsp:txXfrm>
        <a:off x="3066366" y="2600069"/>
        <a:ext cx="1259918" cy="1259918"/>
      </dsp:txXfrm>
    </dsp:sp>
    <dsp:sp modelId="{E0752CEB-49F9-4B70-990B-E16FF91FCC8C}">
      <dsp:nvSpPr>
        <dsp:cNvPr id="0" name=""/>
        <dsp:cNvSpPr/>
      </dsp:nvSpPr>
      <dsp:spPr>
        <a:xfrm rot="16200000">
          <a:off x="3427640" y="2048754"/>
          <a:ext cx="537371" cy="43383"/>
        </a:xfrm>
        <a:custGeom>
          <a:avLst/>
          <a:gdLst/>
          <a:ahLst/>
          <a:cxnLst/>
          <a:rect l="0" t="0" r="0" b="0"/>
          <a:pathLst>
            <a:path>
              <a:moveTo>
                <a:pt x="0" y="21691"/>
              </a:moveTo>
              <a:lnTo>
                <a:pt x="537371" y="2169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682891" y="2057012"/>
        <a:ext cx="26868" cy="26868"/>
      </dsp:txXfrm>
    </dsp:sp>
    <dsp:sp modelId="{A45055C9-5081-4F35-8E6B-E4668609D3FE}">
      <dsp:nvSpPr>
        <dsp:cNvPr id="0" name=""/>
        <dsp:cNvSpPr/>
      </dsp:nvSpPr>
      <dsp:spPr>
        <a:xfrm>
          <a:off x="2805429" y="19968"/>
          <a:ext cx="1781792" cy="178179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Public Speaking</a:t>
          </a:r>
          <a:endParaRPr lang="es-ES" sz="2600" kern="1200"/>
        </a:p>
      </dsp:txBody>
      <dsp:txXfrm>
        <a:off x="3066366" y="280905"/>
        <a:ext cx="1259918" cy="1259918"/>
      </dsp:txXfrm>
    </dsp:sp>
    <dsp:sp modelId="{4FA9C37F-5B34-4DA2-9F63-D1E530F51741}">
      <dsp:nvSpPr>
        <dsp:cNvPr id="0" name=""/>
        <dsp:cNvSpPr/>
      </dsp:nvSpPr>
      <dsp:spPr>
        <a:xfrm rot="1800000">
          <a:off x="4431867" y="3788128"/>
          <a:ext cx="537371" cy="43383"/>
        </a:xfrm>
        <a:custGeom>
          <a:avLst/>
          <a:gdLst/>
          <a:ahLst/>
          <a:cxnLst/>
          <a:rect l="0" t="0" r="0" b="0"/>
          <a:pathLst>
            <a:path>
              <a:moveTo>
                <a:pt x="0" y="21691"/>
              </a:moveTo>
              <a:lnTo>
                <a:pt x="537371" y="2169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87119" y="3796385"/>
        <a:ext cx="26868" cy="26868"/>
      </dsp:txXfrm>
    </dsp:sp>
    <dsp:sp modelId="{FB0F6C0B-BFC3-49CC-BA20-DB645BE889F1}">
      <dsp:nvSpPr>
        <dsp:cNvPr id="0" name=""/>
        <dsp:cNvSpPr/>
      </dsp:nvSpPr>
      <dsp:spPr>
        <a:xfrm>
          <a:off x="4813884" y="3498714"/>
          <a:ext cx="1781792" cy="178179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Critical Thinking</a:t>
          </a:r>
          <a:endParaRPr lang="es-ES" sz="2600" kern="1200"/>
        </a:p>
      </dsp:txBody>
      <dsp:txXfrm>
        <a:off x="5074821" y="3759651"/>
        <a:ext cx="1259918" cy="1259918"/>
      </dsp:txXfrm>
    </dsp:sp>
    <dsp:sp modelId="{2DCA8897-8173-4495-B98C-5DC43B95A00A}">
      <dsp:nvSpPr>
        <dsp:cNvPr id="0" name=""/>
        <dsp:cNvSpPr/>
      </dsp:nvSpPr>
      <dsp:spPr>
        <a:xfrm rot="9000000">
          <a:off x="2423412" y="3788128"/>
          <a:ext cx="537371" cy="43383"/>
        </a:xfrm>
        <a:custGeom>
          <a:avLst/>
          <a:gdLst/>
          <a:ahLst/>
          <a:cxnLst/>
          <a:rect l="0" t="0" r="0" b="0"/>
          <a:pathLst>
            <a:path>
              <a:moveTo>
                <a:pt x="0" y="21691"/>
              </a:moveTo>
              <a:lnTo>
                <a:pt x="537371" y="2169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2678664" y="3796385"/>
        <a:ext cx="26868" cy="26868"/>
      </dsp:txXfrm>
    </dsp:sp>
    <dsp:sp modelId="{B5EDD82B-E1BD-481B-BF9E-EA8896EA66DD}">
      <dsp:nvSpPr>
        <dsp:cNvPr id="0" name=""/>
        <dsp:cNvSpPr/>
      </dsp:nvSpPr>
      <dsp:spPr>
        <a:xfrm>
          <a:off x="796974" y="3498714"/>
          <a:ext cx="1781792" cy="178179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Debating</a:t>
          </a:r>
          <a:endParaRPr lang="es-ES" sz="2600" kern="1200"/>
        </a:p>
      </dsp:txBody>
      <dsp:txXfrm>
        <a:off x="1057911" y="3759651"/>
        <a:ext cx="1259918" cy="1259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A7B7B-63B1-44A0-AB8E-0A8440706E99}">
      <dsp:nvSpPr>
        <dsp:cNvPr id="0" name=""/>
        <dsp:cNvSpPr/>
      </dsp:nvSpPr>
      <dsp:spPr>
        <a:xfrm>
          <a:off x="2999" y="1682814"/>
          <a:ext cx="1745929" cy="69837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s-ES" sz="2200" kern="1200"/>
            <a:t>Project 1</a:t>
          </a:r>
        </a:p>
      </dsp:txBody>
      <dsp:txXfrm>
        <a:off x="352185" y="1682814"/>
        <a:ext cx="1047558" cy="698371"/>
      </dsp:txXfrm>
    </dsp:sp>
    <dsp:sp modelId="{8F74030D-BBFE-47DF-94D3-885B889DA08D}">
      <dsp:nvSpPr>
        <dsp:cNvPr id="0" name=""/>
        <dsp:cNvSpPr/>
      </dsp:nvSpPr>
      <dsp:spPr>
        <a:xfrm>
          <a:off x="1574336" y="1682814"/>
          <a:ext cx="1745929" cy="69837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s-ES" sz="2200" kern="1200"/>
            <a:t>Project 2</a:t>
          </a:r>
        </a:p>
      </dsp:txBody>
      <dsp:txXfrm>
        <a:off x="1923522" y="1682814"/>
        <a:ext cx="1047558" cy="698371"/>
      </dsp:txXfrm>
    </dsp:sp>
    <dsp:sp modelId="{BB028C3D-6357-46EA-9272-34C77DE00AA5}">
      <dsp:nvSpPr>
        <dsp:cNvPr id="0" name=""/>
        <dsp:cNvSpPr/>
      </dsp:nvSpPr>
      <dsp:spPr>
        <a:xfrm>
          <a:off x="3145673" y="1682814"/>
          <a:ext cx="1745929" cy="69837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s-ES" sz="2200" kern="1200"/>
            <a:t>Project 3</a:t>
          </a:r>
        </a:p>
      </dsp:txBody>
      <dsp:txXfrm>
        <a:off x="3494859" y="1682814"/>
        <a:ext cx="1047558" cy="698371"/>
      </dsp:txXfrm>
    </dsp:sp>
    <dsp:sp modelId="{924EA39B-3CC0-4805-80F5-C2AEA9E3683E}">
      <dsp:nvSpPr>
        <dsp:cNvPr id="0" name=""/>
        <dsp:cNvSpPr/>
      </dsp:nvSpPr>
      <dsp:spPr>
        <a:xfrm>
          <a:off x="4717009" y="1682814"/>
          <a:ext cx="1745929" cy="69837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s-ES" sz="2200" kern="1200"/>
            <a:t>…</a:t>
          </a:r>
        </a:p>
      </dsp:txBody>
      <dsp:txXfrm>
        <a:off x="5066195" y="1682814"/>
        <a:ext cx="1047558" cy="698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50E52-E40F-4BF0-8C97-A549F6373F99}">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DE7533-A5BE-45CE-88A6-F5ACECECC56D}">
      <dsp:nvSpPr>
        <dsp:cNvPr id="0" name=""/>
        <dsp:cNvSpPr/>
      </dsp:nvSpPr>
      <dsp:spPr>
        <a:xfrm>
          <a:off x="1402080" y="386080"/>
          <a:ext cx="1584960" cy="158496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Open Public</a:t>
          </a:r>
        </a:p>
      </dsp:txBody>
      <dsp:txXfrm>
        <a:off x="1479451" y="463451"/>
        <a:ext cx="1430218" cy="1430218"/>
      </dsp:txXfrm>
    </dsp:sp>
    <dsp:sp modelId="{EB944D8D-60C4-4A8D-9C28-2AC5EF2FFA0F}">
      <dsp:nvSpPr>
        <dsp:cNvPr id="0" name=""/>
        <dsp:cNvSpPr/>
      </dsp:nvSpPr>
      <dsp:spPr>
        <a:xfrm>
          <a:off x="3108960" y="386080"/>
          <a:ext cx="1584960" cy="158496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Public Interest</a:t>
          </a:r>
        </a:p>
      </dsp:txBody>
      <dsp:txXfrm>
        <a:off x="3186331" y="463451"/>
        <a:ext cx="1430218" cy="1430218"/>
      </dsp:txXfrm>
    </dsp:sp>
    <dsp:sp modelId="{4D9879EF-9AC9-42F4-96D7-9B521358E20F}">
      <dsp:nvSpPr>
        <dsp:cNvPr id="0" name=""/>
        <dsp:cNvSpPr/>
      </dsp:nvSpPr>
      <dsp:spPr>
        <a:xfrm>
          <a:off x="1402080" y="2092960"/>
          <a:ext cx="1584960" cy="1584960"/>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Restricted</a:t>
          </a:r>
        </a:p>
      </dsp:txBody>
      <dsp:txXfrm>
        <a:off x="1479451" y="2170331"/>
        <a:ext cx="1430218" cy="1430218"/>
      </dsp:txXfrm>
    </dsp:sp>
    <dsp:sp modelId="{9232B084-DEB2-4CBF-A232-1C1F983D9422}">
      <dsp:nvSpPr>
        <dsp:cNvPr id="0" name=""/>
        <dsp:cNvSpPr/>
      </dsp:nvSpPr>
      <dsp:spPr>
        <a:xfrm>
          <a:off x="3108960" y="2092960"/>
          <a:ext cx="1584960" cy="1584960"/>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Corporate</a:t>
          </a:r>
        </a:p>
      </dsp:txBody>
      <dsp:txXfrm>
        <a:off x="3186331" y="2170331"/>
        <a:ext cx="1430218" cy="143021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hyperlink" Target="http://www.agoraspeakers.org/" TargetMode="External"/><Relationship Id="rId4" Type="http://schemas.openxmlformats.org/officeDocument/2006/relationships/hyperlink" Target="http://www.facebook.com/groups/agoraspeaker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hyperlink" Target="http://www.agoraspeakers.org/" TargetMode="External"/><Relationship Id="rId4" Type="http://schemas.openxmlformats.org/officeDocument/2006/relationships/hyperlink" Target="http://www.facebook.com/groups/agoraspeakers"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hyperlink" Target="http://www.agoraspeakers.org/" TargetMode="External"/><Relationship Id="rId4" Type="http://schemas.openxmlformats.org/officeDocument/2006/relationships/hyperlink" Target="http://www.facebook.com/groups/agoraspeaker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3" name="9 Imagen">
            <a:extLst>
              <a:ext uri="{FF2B5EF4-FFF2-40B4-BE49-F238E27FC236}">
                <a16:creationId xmlns:a16="http://schemas.microsoft.com/office/drawing/2014/main" id="{65A1784D-73D6-4D5E-9AF2-11085F08F9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450" y="0"/>
            <a:ext cx="9297962" cy="6858000"/>
          </a:xfrm>
          <a:prstGeom prst="rect">
            <a:avLst/>
          </a:prstGeom>
        </p:spPr>
      </p:pic>
    </p:spTree>
    <p:extLst>
      <p:ext uri="{BB962C8B-B14F-4D97-AF65-F5344CB8AC3E}">
        <p14:creationId xmlns:p14="http://schemas.microsoft.com/office/powerpoint/2010/main" val="1772251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E3725C8-1AE1-483A-98CD-BC3A9A0D4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a:extLst>
              <a:ext uri="{FF2B5EF4-FFF2-40B4-BE49-F238E27FC236}">
                <a16:creationId xmlns:a16="http://schemas.microsoft.com/office/drawing/2014/main" id="{18278578-07E7-4CF6-B7EA-C1D7F835A2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143220"/>
            <a:ext cx="2209348" cy="909515"/>
          </a:xfrm>
          <a:prstGeom prst="rect">
            <a:avLst/>
          </a:prstGeom>
        </p:spPr>
      </p:pic>
      <p:sp>
        <p:nvSpPr>
          <p:cNvPr id="7" name="CuadroTexto 6">
            <a:extLst>
              <a:ext uri="{FF2B5EF4-FFF2-40B4-BE49-F238E27FC236}">
                <a16:creationId xmlns:a16="http://schemas.microsoft.com/office/drawing/2014/main" id="{9D21E665-EDCF-40CD-8286-3BD77AF63904}"/>
              </a:ext>
            </a:extLst>
          </p:cNvPr>
          <p:cNvSpPr txBox="1"/>
          <p:nvPr userDrawn="1"/>
        </p:nvSpPr>
        <p:spPr>
          <a:xfrm>
            <a:off x="1547664" y="6669360"/>
            <a:ext cx="7704856" cy="238527"/>
          </a:xfrm>
          <a:prstGeom prst="rect">
            <a:avLst/>
          </a:prstGeom>
        </p:spPr>
        <p:txBody>
          <a:bodyPr wrap="square" rtlCol="0">
            <a:spAutoFit/>
          </a:bodyPr>
          <a:lstStyle/>
          <a:p>
            <a:pPr algn="ctr"/>
            <a:r>
              <a:rPr lang="en-US" sz="950">
                <a:solidFill>
                  <a:schemeClr val="tx1"/>
                </a:solidFill>
              </a:rPr>
              <a:t>Alexander Hristov -  6/10/2019 – v4.0-  © Agora Speakers International.  - </a:t>
            </a:r>
            <a:r>
              <a:rPr lang="en-US" sz="950" baseline="0">
                <a:solidFill>
                  <a:schemeClr val="tx1"/>
                </a:solidFill>
                <a:hlinkClick r:id="rId4"/>
              </a:rPr>
              <a:t>www.facebook.com/groups/agoraspeakers</a:t>
            </a:r>
            <a:r>
              <a:rPr lang="en-US" sz="950" baseline="0">
                <a:solidFill>
                  <a:schemeClr val="tx1"/>
                </a:solidFill>
              </a:rPr>
              <a:t> - </a:t>
            </a:r>
            <a:r>
              <a:rPr lang="en-US" sz="950" baseline="0">
                <a:solidFill>
                  <a:schemeClr val="tx1"/>
                </a:solidFill>
                <a:hlinkClick r:id="rId5"/>
              </a:rPr>
              <a:t>www.agoraspeakers.org</a:t>
            </a:r>
            <a:r>
              <a:rPr lang="en-US" sz="950" baseline="0">
                <a:solidFill>
                  <a:schemeClr val="tx1"/>
                </a:solidFill>
              </a:rPr>
              <a:t>   </a:t>
            </a:r>
            <a:endParaRPr lang="es-ES" sz="950" dirty="0">
              <a:solidFill>
                <a:schemeClr val="tx1"/>
              </a:solidFill>
            </a:endParaRPr>
          </a:p>
        </p:txBody>
      </p:sp>
    </p:spTree>
    <p:extLst>
      <p:ext uri="{BB962C8B-B14F-4D97-AF65-F5344CB8AC3E}">
        <p14:creationId xmlns:p14="http://schemas.microsoft.com/office/powerpoint/2010/main" val="407484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F725387-474F-48EE-BBBF-0E5BF3D09281}"/>
              </a:ext>
            </a:extLst>
          </p:cNvPr>
          <p:cNvSpPr txBox="1"/>
          <p:nvPr userDrawn="1"/>
        </p:nvSpPr>
        <p:spPr>
          <a:xfrm>
            <a:off x="628650" y="764704"/>
            <a:ext cx="4879454" cy="1754326"/>
          </a:xfrm>
          <a:prstGeom prst="rect">
            <a:avLst/>
          </a:prstGeom>
        </p:spPr>
        <p:txBody>
          <a:bodyPr wrap="square" rtlCol="0">
            <a:spAutoFit/>
          </a:bodyPr>
          <a:lstStyle/>
          <a:p>
            <a:r>
              <a:rPr lang="es-ES" sz="5400">
                <a:solidFill>
                  <a:srgbClr val="F7AF05"/>
                </a:solidFill>
                <a:latin typeface="CapitalisTypOasis" panose="02000605090000020004" pitchFamily="2" charset="0"/>
              </a:rPr>
              <a:t>INSERTAR </a:t>
            </a:r>
          </a:p>
          <a:p>
            <a:r>
              <a:rPr lang="es-ES" sz="5400">
                <a:solidFill>
                  <a:srgbClr val="F7AF05"/>
                </a:solidFill>
                <a:latin typeface="CapitalisTypOasis" panose="02000605090000020004" pitchFamily="2" charset="0"/>
              </a:rPr>
              <a:t>TEXTO</a:t>
            </a:r>
            <a:endParaRPr lang="en-US" sz="5400">
              <a:solidFill>
                <a:srgbClr val="F7AF05"/>
              </a:solidFill>
              <a:latin typeface="CapitalisTypOasis" panose="02000605090000020004" pitchFamily="2" charset="0"/>
            </a:endParaRPr>
          </a:p>
        </p:txBody>
      </p:sp>
      <p:sp>
        <p:nvSpPr>
          <p:cNvPr id="2" name="Título 1">
            <a:extLst>
              <a:ext uri="{FF2B5EF4-FFF2-40B4-BE49-F238E27FC236}">
                <a16:creationId xmlns:a16="http://schemas.microsoft.com/office/drawing/2014/main" id="{5CC39A54-0BF5-4C4A-AE85-2883E8C03E98}"/>
              </a:ext>
            </a:extLst>
          </p:cNvPr>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n-US"/>
          </a:p>
        </p:txBody>
      </p:sp>
      <p:pic>
        <p:nvPicPr>
          <p:cNvPr id="4" name="Imagen 3">
            <a:extLst>
              <a:ext uri="{FF2B5EF4-FFF2-40B4-BE49-F238E27FC236}">
                <a16:creationId xmlns:a16="http://schemas.microsoft.com/office/drawing/2014/main" id="{8EB052E9-3B92-4557-B216-D60EA2BD8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14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764DF5B-AE98-4454-9437-105CE1F64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648"/>
            <a:ext cx="9144000" cy="6810703"/>
          </a:xfrm>
          <a:prstGeom prst="rect">
            <a:avLst/>
          </a:prstGeom>
        </p:spPr>
      </p:pic>
    </p:spTree>
    <p:extLst>
      <p:ext uri="{BB962C8B-B14F-4D97-AF65-F5344CB8AC3E}">
        <p14:creationId xmlns:p14="http://schemas.microsoft.com/office/powerpoint/2010/main" val="65198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15044FA-F0CB-48DE-B240-2B8A02C86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52709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D3D92A7-0C50-48EB-A7E5-D7D29C2B84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392811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C7B1A5-43D5-468E-A0A4-5B7B96EEF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44075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5 Imagen">
            <a:extLst>
              <a:ext uri="{FF2B5EF4-FFF2-40B4-BE49-F238E27FC236}">
                <a16:creationId xmlns:a16="http://schemas.microsoft.com/office/drawing/2014/main" id="{DA63CE06-A603-480F-AF5E-03931CA30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61492" cy="1135382"/>
          </a:xfrm>
          <a:prstGeom prst="rect">
            <a:avLst/>
          </a:prstGeom>
        </p:spPr>
      </p:pic>
      <p:sp>
        <p:nvSpPr>
          <p:cNvPr id="4" name="6 Rectángulo">
            <a:extLst>
              <a:ext uri="{FF2B5EF4-FFF2-40B4-BE49-F238E27FC236}">
                <a16:creationId xmlns:a16="http://schemas.microsoft.com/office/drawing/2014/main" id="{AF46EC48-2F94-4C3B-935F-531DA5571E07}"/>
              </a:ext>
            </a:extLst>
          </p:cNvPr>
          <p:cNvSpPr/>
          <p:nvPr userDrawn="1"/>
        </p:nvSpPr>
        <p:spPr>
          <a:xfrm>
            <a:off x="0" y="1151033"/>
            <a:ext cx="9144000" cy="45719"/>
          </a:xfrm>
          <a:prstGeom prst="rect">
            <a:avLst/>
          </a:prstGeom>
          <a:solidFill>
            <a:srgbClr val="D394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8 Rectángulo">
            <a:extLst>
              <a:ext uri="{FF2B5EF4-FFF2-40B4-BE49-F238E27FC236}">
                <a16:creationId xmlns:a16="http://schemas.microsoft.com/office/drawing/2014/main" id="{EDF018D6-5C4F-4608-8682-91104F146B87}"/>
              </a:ext>
            </a:extLst>
          </p:cNvPr>
          <p:cNvSpPr/>
          <p:nvPr userDrawn="1"/>
        </p:nvSpPr>
        <p:spPr>
          <a:xfrm>
            <a:off x="8954" y="6309320"/>
            <a:ext cx="9144000" cy="45719"/>
          </a:xfrm>
          <a:prstGeom prst="rect">
            <a:avLst/>
          </a:prstGeom>
          <a:solidFill>
            <a:srgbClr val="D394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12 Imagen">
            <a:extLst>
              <a:ext uri="{FF2B5EF4-FFF2-40B4-BE49-F238E27FC236}">
                <a16:creationId xmlns:a16="http://schemas.microsoft.com/office/drawing/2014/main" id="{2BC4E6ED-89AA-4A40-8B05-D3F8B7C595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5826" y="-4563888"/>
            <a:ext cx="5508448" cy="12797065"/>
          </a:xfrm>
          <a:prstGeom prst="rect">
            <a:avLst/>
          </a:prstGeom>
        </p:spPr>
      </p:pic>
    </p:spTree>
    <p:extLst>
      <p:ext uri="{BB962C8B-B14F-4D97-AF65-F5344CB8AC3E}">
        <p14:creationId xmlns:p14="http://schemas.microsoft.com/office/powerpoint/2010/main" val="5530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24151142-19DD-4204-BC97-30CBA3E46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6 Rectángulo">
            <a:extLst>
              <a:ext uri="{FF2B5EF4-FFF2-40B4-BE49-F238E27FC236}">
                <a16:creationId xmlns:a16="http://schemas.microsoft.com/office/drawing/2014/main" id="{83C8006D-5521-47DA-AD2D-3FD71DDFE67A}"/>
              </a:ext>
            </a:extLst>
          </p:cNvPr>
          <p:cNvSpPr/>
          <p:nvPr userDrawn="1"/>
        </p:nvSpPr>
        <p:spPr>
          <a:xfrm>
            <a:off x="972000" y="718985"/>
            <a:ext cx="7200000" cy="45719"/>
          </a:xfrm>
          <a:prstGeom prst="rect">
            <a:avLst/>
          </a:prstGeom>
          <a:solidFill>
            <a:srgbClr val="F8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Rectángulo">
            <a:extLst>
              <a:ext uri="{FF2B5EF4-FFF2-40B4-BE49-F238E27FC236}">
                <a16:creationId xmlns:a16="http://schemas.microsoft.com/office/drawing/2014/main" id="{192A463A-5FD3-4520-BAA4-67CBB228B367}"/>
              </a:ext>
            </a:extLst>
          </p:cNvPr>
          <p:cNvSpPr/>
          <p:nvPr userDrawn="1"/>
        </p:nvSpPr>
        <p:spPr>
          <a:xfrm>
            <a:off x="972000" y="1196752"/>
            <a:ext cx="7200000" cy="45719"/>
          </a:xfrm>
          <a:prstGeom prst="rect">
            <a:avLst/>
          </a:prstGeom>
          <a:solidFill>
            <a:srgbClr val="F8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BCC40960-EF34-41CA-AA99-AF8A1FFEB4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143221"/>
            <a:ext cx="1224136" cy="503936"/>
          </a:xfrm>
          <a:prstGeom prst="rect">
            <a:avLst/>
          </a:prstGeom>
        </p:spPr>
      </p:pic>
      <p:sp>
        <p:nvSpPr>
          <p:cNvPr id="14" name="CuadroTexto 13">
            <a:extLst>
              <a:ext uri="{FF2B5EF4-FFF2-40B4-BE49-F238E27FC236}">
                <a16:creationId xmlns:a16="http://schemas.microsoft.com/office/drawing/2014/main" id="{5628B90A-6ADC-4D25-944C-C786B8CCC4C2}"/>
              </a:ext>
            </a:extLst>
          </p:cNvPr>
          <p:cNvSpPr txBox="1"/>
          <p:nvPr userDrawn="1"/>
        </p:nvSpPr>
        <p:spPr>
          <a:xfrm>
            <a:off x="1547664" y="6669360"/>
            <a:ext cx="7704856" cy="238527"/>
          </a:xfrm>
          <a:prstGeom prst="rect">
            <a:avLst/>
          </a:prstGeom>
        </p:spPr>
        <p:txBody>
          <a:bodyPr wrap="square" rtlCol="0">
            <a:spAutoFit/>
          </a:bodyPr>
          <a:lstStyle/>
          <a:p>
            <a:pPr algn="ctr"/>
            <a:r>
              <a:rPr lang="en-US" sz="950">
                <a:solidFill>
                  <a:schemeClr val="tx1"/>
                </a:solidFill>
              </a:rPr>
              <a:t>Alexander Hristov -  6/10/2019 – v4.0-  © Agora Speakers International.  - </a:t>
            </a:r>
            <a:r>
              <a:rPr lang="en-US" sz="950" baseline="0">
                <a:solidFill>
                  <a:schemeClr val="tx1"/>
                </a:solidFill>
                <a:hlinkClick r:id="rId4"/>
              </a:rPr>
              <a:t>www.facebook.com/groups/agoraspeakers</a:t>
            </a:r>
            <a:r>
              <a:rPr lang="en-US" sz="950" baseline="0">
                <a:solidFill>
                  <a:schemeClr val="tx1"/>
                </a:solidFill>
              </a:rPr>
              <a:t> - </a:t>
            </a:r>
            <a:r>
              <a:rPr lang="en-US" sz="950" baseline="0">
                <a:solidFill>
                  <a:schemeClr val="tx1"/>
                </a:solidFill>
                <a:hlinkClick r:id="rId5"/>
              </a:rPr>
              <a:t>www.agoraspeakers.org</a:t>
            </a:r>
            <a:r>
              <a:rPr lang="en-US" sz="950" baseline="0">
                <a:solidFill>
                  <a:schemeClr val="tx1"/>
                </a:solidFill>
              </a:rPr>
              <a:t>   </a:t>
            </a:r>
            <a:endParaRPr lang="es-ES" sz="950" dirty="0">
              <a:solidFill>
                <a:schemeClr val="tx1"/>
              </a:solidFill>
            </a:endParaRPr>
          </a:p>
        </p:txBody>
      </p:sp>
    </p:spTree>
    <p:extLst>
      <p:ext uri="{BB962C8B-B14F-4D97-AF65-F5344CB8AC3E}">
        <p14:creationId xmlns:p14="http://schemas.microsoft.com/office/powerpoint/2010/main" val="58088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84DC79E-57E1-4DF9-9AC3-A638D69652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a:extLst>
              <a:ext uri="{FF2B5EF4-FFF2-40B4-BE49-F238E27FC236}">
                <a16:creationId xmlns:a16="http://schemas.microsoft.com/office/drawing/2014/main" id="{18278578-07E7-4CF6-B7EA-C1D7F835A2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143221"/>
            <a:ext cx="1224136" cy="503936"/>
          </a:xfrm>
          <a:prstGeom prst="rect">
            <a:avLst/>
          </a:prstGeom>
        </p:spPr>
      </p:pic>
      <p:sp>
        <p:nvSpPr>
          <p:cNvPr id="6" name="CuadroTexto 5">
            <a:extLst>
              <a:ext uri="{FF2B5EF4-FFF2-40B4-BE49-F238E27FC236}">
                <a16:creationId xmlns:a16="http://schemas.microsoft.com/office/drawing/2014/main" id="{84E10E02-2DFB-4A0B-A76B-CEC297D11B91}"/>
              </a:ext>
            </a:extLst>
          </p:cNvPr>
          <p:cNvSpPr txBox="1"/>
          <p:nvPr userDrawn="1"/>
        </p:nvSpPr>
        <p:spPr>
          <a:xfrm>
            <a:off x="1547664" y="6669360"/>
            <a:ext cx="7704856" cy="238527"/>
          </a:xfrm>
          <a:prstGeom prst="rect">
            <a:avLst/>
          </a:prstGeom>
        </p:spPr>
        <p:txBody>
          <a:bodyPr wrap="square" rtlCol="0">
            <a:spAutoFit/>
          </a:bodyPr>
          <a:lstStyle/>
          <a:p>
            <a:pPr algn="ctr"/>
            <a:r>
              <a:rPr lang="en-US" sz="950">
                <a:solidFill>
                  <a:schemeClr val="tx1"/>
                </a:solidFill>
              </a:rPr>
              <a:t>Alexander Hristov -  6/10/2019 – v4.0-  © Agora Speakers International.  - </a:t>
            </a:r>
            <a:r>
              <a:rPr lang="en-US" sz="950" baseline="0">
                <a:solidFill>
                  <a:schemeClr val="tx1"/>
                </a:solidFill>
                <a:hlinkClick r:id="rId4"/>
              </a:rPr>
              <a:t>www.facebook.com/groups/agoraspeakers</a:t>
            </a:r>
            <a:r>
              <a:rPr lang="en-US" sz="950" baseline="0">
                <a:solidFill>
                  <a:schemeClr val="tx1"/>
                </a:solidFill>
              </a:rPr>
              <a:t> - </a:t>
            </a:r>
            <a:r>
              <a:rPr lang="en-US" sz="950" baseline="0">
                <a:solidFill>
                  <a:schemeClr val="tx1"/>
                </a:solidFill>
                <a:hlinkClick r:id="rId5"/>
              </a:rPr>
              <a:t>www.agoraspeakers.org</a:t>
            </a:r>
            <a:r>
              <a:rPr lang="en-US" sz="950" baseline="0">
                <a:solidFill>
                  <a:schemeClr val="tx1"/>
                </a:solidFill>
              </a:rPr>
              <a:t>   </a:t>
            </a:r>
            <a:endParaRPr lang="es-ES" sz="950" dirty="0">
              <a:solidFill>
                <a:schemeClr val="tx1"/>
              </a:solidFill>
            </a:endParaRPr>
          </a:p>
        </p:txBody>
      </p:sp>
    </p:spTree>
    <p:extLst>
      <p:ext uri="{BB962C8B-B14F-4D97-AF65-F5344CB8AC3E}">
        <p14:creationId xmlns:p14="http://schemas.microsoft.com/office/powerpoint/2010/main" val="965551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019904"/>
      </p:ext>
    </p:extLst>
  </p:cSld>
  <p:clrMap bg1="lt1" tx1="dk1" bg2="lt2" tx2="dk2" accent1="accent1" accent2="accent2" accent3="accent3" accent4="accent4" accent5="accent5" accent6="accent6" hlink="hlink" folHlink="folHlink"/>
  <p:sldLayoutIdLst>
    <p:sldLayoutId id="2147483693" r:id="rId1"/>
    <p:sldLayoutId id="2147483678" r:id="rId2"/>
    <p:sldLayoutId id="2147483691" r:id="rId3"/>
    <p:sldLayoutId id="2147483675" r:id="rId4"/>
    <p:sldLayoutId id="2147483676" r:id="rId5"/>
    <p:sldLayoutId id="2147483677" r:id="rId6"/>
    <p:sldLayoutId id="2147483692" r:id="rId7"/>
    <p:sldLayoutId id="2147483665" r:id="rId8"/>
    <p:sldLayoutId id="2147483694" r:id="rId9"/>
    <p:sldLayoutId id="2147483695"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2.xml"/><Relationship Id="rId7" Type="http://schemas.openxmlformats.org/officeDocument/2006/relationships/image" Target="../media/image37.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s://wiki.agoraspeakers.org/Meeting+Roles"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wiki.agoraspeakers.org/Legal+Information" TargetMode="Externa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wiki.agoraspeakers.org/ocr" TargetMode="External"/><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43.xml.rels><?xml version="1.0" encoding="UTF-8" standalone="yes"?>
<Relationships xmlns="http://schemas.openxmlformats.org/package/2006/relationships"><Relationship Id="rId8" Type="http://schemas.openxmlformats.org/officeDocument/2006/relationships/hyperlink" Target="https://www.facebook.com/groups/agoraspeakers" TargetMode="External"/><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4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iki.agoraspeakers.org/worldwide"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iki.agoraspeakers.org/Starting+a+new+club"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www.agoraspeakers.org/docs/Agora_Guide.pdf" TargetMode="External"/><Relationship Id="rId2" Type="http://schemas.openxmlformats.org/officeDocument/2006/relationships/image" Target="../media/image103.jpg"/><Relationship Id="rId1" Type="http://schemas.openxmlformats.org/officeDocument/2006/relationships/slideLayout" Target="../slideLayouts/slideLayout8.xml"/><Relationship Id="rId5" Type="http://schemas.openxmlformats.org/officeDocument/2006/relationships/hyperlink" Target="https://www.facebook.com/groups/agoraspeakers/" TargetMode="External"/><Relationship Id="rId4" Type="http://schemas.openxmlformats.org/officeDocument/2006/relationships/hyperlink" Target="mailto:info@agoraspeakers.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CuadroTexto">
            <a:extLst>
              <a:ext uri="{FF2B5EF4-FFF2-40B4-BE49-F238E27FC236}">
                <a16:creationId xmlns:a16="http://schemas.microsoft.com/office/drawing/2014/main" id="{0D2D7741-3417-4993-9E52-72D6523C7811}"/>
              </a:ext>
            </a:extLst>
          </p:cNvPr>
          <p:cNvSpPr txBox="1"/>
          <p:nvPr/>
        </p:nvSpPr>
        <p:spPr>
          <a:xfrm>
            <a:off x="-108520" y="620688"/>
            <a:ext cx="9250696" cy="86177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 BRIEF INTRODUCTION TO </a:t>
            </a:r>
          </a:p>
          <a:p>
            <a:pPr algn="ctr"/>
            <a:r>
              <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rPr>
              <a:t>AGORA </a:t>
            </a:r>
            <a:r>
              <a:rPr lang="es-ES" sz="32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rPr>
              <a:t>SPEAKERS  INTERNATIONAL</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Tree>
    <p:extLst>
      <p:ext uri="{BB962C8B-B14F-4D97-AF65-F5344CB8AC3E}">
        <p14:creationId xmlns:p14="http://schemas.microsoft.com/office/powerpoint/2010/main" val="288637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Imagen">
            <a:extLst>
              <a:ext uri="{FF2B5EF4-FFF2-40B4-BE49-F238E27FC236}">
                <a16:creationId xmlns:a16="http://schemas.microsoft.com/office/drawing/2014/main" id="{EFE9F593-3AA3-4A33-84D3-46206694E0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8046" y="4205179"/>
            <a:ext cx="2802839" cy="1870019"/>
          </a:xfrm>
          <a:prstGeom prst="rect">
            <a:avLst/>
          </a:prstGeom>
        </p:spPr>
      </p:pic>
      <p:pic>
        <p:nvPicPr>
          <p:cNvPr id="3" name="4 Imagen">
            <a:extLst>
              <a:ext uri="{FF2B5EF4-FFF2-40B4-BE49-F238E27FC236}">
                <a16:creationId xmlns:a16="http://schemas.microsoft.com/office/drawing/2014/main" id="{28EF89D0-5397-435B-BFB9-A6D088FBA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046" y="1867807"/>
            <a:ext cx="2802840" cy="2137258"/>
          </a:xfrm>
          <a:prstGeom prst="rect">
            <a:avLst/>
          </a:prstGeom>
        </p:spPr>
      </p:pic>
      <p:sp>
        <p:nvSpPr>
          <p:cNvPr id="4" name="2 Marcador de texto">
            <a:extLst>
              <a:ext uri="{FF2B5EF4-FFF2-40B4-BE49-F238E27FC236}">
                <a16:creationId xmlns:a16="http://schemas.microsoft.com/office/drawing/2014/main" id="{A7C894CC-FF2F-4D6B-9FD6-7D9E771D0FEC}"/>
              </a:ext>
            </a:extLst>
          </p:cNvPr>
          <p:cNvSpPr txBox="1">
            <a:spLocks/>
          </p:cNvSpPr>
          <p:nvPr/>
        </p:nvSpPr>
        <p:spPr>
          <a:xfrm>
            <a:off x="6084168" y="1892736"/>
            <a:ext cx="2376264" cy="117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Prepare speeches and leadership tasks according to project goals.</a:t>
            </a:r>
            <a:endParaRPr lang="en-US" sz="2000" dirty="0"/>
          </a:p>
        </p:txBody>
      </p:sp>
      <p:sp>
        <p:nvSpPr>
          <p:cNvPr id="5" name="2 Marcador de texto">
            <a:extLst>
              <a:ext uri="{FF2B5EF4-FFF2-40B4-BE49-F238E27FC236}">
                <a16:creationId xmlns:a16="http://schemas.microsoft.com/office/drawing/2014/main" id="{E6E2E01F-C6BC-447C-B8C1-13F760F7089F}"/>
              </a:ext>
            </a:extLst>
          </p:cNvPr>
          <p:cNvSpPr txBox="1">
            <a:spLocks/>
          </p:cNvSpPr>
          <p:nvPr/>
        </p:nvSpPr>
        <p:spPr>
          <a:xfrm>
            <a:off x="6084169" y="4221088"/>
            <a:ext cx="2736304" cy="1402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Discuss and receive  guidance from your mentor.</a:t>
            </a:r>
          </a:p>
          <a:p>
            <a:pPr marL="0" indent="0">
              <a:buFont typeface="Arial" pitchFamily="34" charset="0"/>
              <a:buNone/>
            </a:pPr>
            <a:endParaRPr lang="en-US" sz="2000" dirty="0"/>
          </a:p>
        </p:txBody>
      </p:sp>
      <p:pic>
        <p:nvPicPr>
          <p:cNvPr id="6" name="6 Imagen">
            <a:extLst>
              <a:ext uri="{FF2B5EF4-FFF2-40B4-BE49-F238E27FC236}">
                <a16:creationId xmlns:a16="http://schemas.microsoft.com/office/drawing/2014/main" id="{C4578948-F8E4-43B2-9F74-17F914ABB3B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9666" y="1671136"/>
            <a:ext cx="2880320" cy="3011671"/>
          </a:xfrm>
          <a:prstGeom prst="rect">
            <a:avLst/>
          </a:prstGeom>
        </p:spPr>
      </p:pic>
      <p:sp>
        <p:nvSpPr>
          <p:cNvPr id="7" name="1 Título">
            <a:extLst>
              <a:ext uri="{FF2B5EF4-FFF2-40B4-BE49-F238E27FC236}">
                <a16:creationId xmlns:a16="http://schemas.microsoft.com/office/drawing/2014/main" id="{4D91EDE8-0B6E-4A43-A8D1-AC3D0CFDB077}"/>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HOW DOES IT WORK?</a:t>
            </a:r>
          </a:p>
        </p:txBody>
      </p:sp>
    </p:spTree>
    <p:extLst>
      <p:ext uri="{BB962C8B-B14F-4D97-AF65-F5344CB8AC3E}">
        <p14:creationId xmlns:p14="http://schemas.microsoft.com/office/powerpoint/2010/main" val="3292837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Imagen">
            <a:extLst>
              <a:ext uri="{FF2B5EF4-FFF2-40B4-BE49-F238E27FC236}">
                <a16:creationId xmlns:a16="http://schemas.microsoft.com/office/drawing/2014/main" id="{0D973676-E53A-4219-B04D-8A3B9D2FB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8046" y="4221088"/>
            <a:ext cx="2802840" cy="1867227"/>
          </a:xfrm>
          <a:prstGeom prst="rect">
            <a:avLst/>
          </a:prstGeom>
        </p:spPr>
      </p:pic>
      <p:sp>
        <p:nvSpPr>
          <p:cNvPr id="3" name="2 Marcador de texto">
            <a:extLst>
              <a:ext uri="{FF2B5EF4-FFF2-40B4-BE49-F238E27FC236}">
                <a16:creationId xmlns:a16="http://schemas.microsoft.com/office/drawing/2014/main" id="{08804C49-7531-473E-8EBC-48E05E5AE197}"/>
              </a:ext>
            </a:extLst>
          </p:cNvPr>
          <p:cNvSpPr txBox="1">
            <a:spLocks/>
          </p:cNvSpPr>
          <p:nvPr/>
        </p:nvSpPr>
        <p:spPr>
          <a:xfrm>
            <a:off x="6084168" y="1892736"/>
            <a:ext cx="2376264" cy="117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Deliver prepared speeches in your local club.</a:t>
            </a:r>
            <a:endParaRPr lang="en-US" sz="2000" dirty="0"/>
          </a:p>
        </p:txBody>
      </p:sp>
      <p:sp>
        <p:nvSpPr>
          <p:cNvPr id="4" name="2 Marcador de texto">
            <a:extLst>
              <a:ext uri="{FF2B5EF4-FFF2-40B4-BE49-F238E27FC236}">
                <a16:creationId xmlns:a16="http://schemas.microsoft.com/office/drawing/2014/main" id="{41470A20-9EA5-4571-9A0E-B212F4059200}"/>
              </a:ext>
            </a:extLst>
          </p:cNvPr>
          <p:cNvSpPr txBox="1">
            <a:spLocks/>
          </p:cNvSpPr>
          <p:nvPr/>
        </p:nvSpPr>
        <p:spPr>
          <a:xfrm>
            <a:off x="6084169" y="4221088"/>
            <a:ext cx="2736304" cy="1402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Practise leadership and improvisational speaking.</a:t>
            </a:r>
            <a:endParaRPr lang="en-US" sz="2000" dirty="0"/>
          </a:p>
        </p:txBody>
      </p:sp>
      <p:pic>
        <p:nvPicPr>
          <p:cNvPr id="5" name="4 Imagen">
            <a:extLst>
              <a:ext uri="{FF2B5EF4-FFF2-40B4-BE49-F238E27FC236}">
                <a16:creationId xmlns:a16="http://schemas.microsoft.com/office/drawing/2014/main" id="{84502B26-AB48-41A6-B8D8-498481328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552" y="1867807"/>
            <a:ext cx="2778428" cy="1777217"/>
          </a:xfrm>
          <a:prstGeom prst="rect">
            <a:avLst/>
          </a:prstGeom>
        </p:spPr>
      </p:pic>
      <p:pic>
        <p:nvPicPr>
          <p:cNvPr id="6" name="8 Imagen">
            <a:extLst>
              <a:ext uri="{FF2B5EF4-FFF2-40B4-BE49-F238E27FC236}">
                <a16:creationId xmlns:a16="http://schemas.microsoft.com/office/drawing/2014/main" id="{56FEDF19-3D71-481F-85B6-9D443EE9666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0976" y="1773120"/>
            <a:ext cx="2736000" cy="2774968"/>
          </a:xfrm>
          <a:prstGeom prst="rect">
            <a:avLst/>
          </a:prstGeom>
        </p:spPr>
      </p:pic>
      <p:sp>
        <p:nvSpPr>
          <p:cNvPr id="7" name="1 Título">
            <a:extLst>
              <a:ext uri="{FF2B5EF4-FFF2-40B4-BE49-F238E27FC236}">
                <a16:creationId xmlns:a16="http://schemas.microsoft.com/office/drawing/2014/main" id="{AA0A5F5F-709F-4073-918E-8F45A1ADC25C}"/>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HOW DOES IT WORK?</a:t>
            </a:r>
          </a:p>
        </p:txBody>
      </p:sp>
    </p:spTree>
    <p:extLst>
      <p:ext uri="{BB962C8B-B14F-4D97-AF65-F5344CB8AC3E}">
        <p14:creationId xmlns:p14="http://schemas.microsoft.com/office/powerpoint/2010/main" val="348762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a:extLst>
              <a:ext uri="{FF2B5EF4-FFF2-40B4-BE49-F238E27FC236}">
                <a16:creationId xmlns:a16="http://schemas.microsoft.com/office/drawing/2014/main" id="{A47F0CAA-17F6-40A8-BC76-B6FD4FABA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858" y="1844824"/>
            <a:ext cx="2723027" cy="2088290"/>
          </a:xfrm>
          <a:prstGeom prst="rect">
            <a:avLst/>
          </a:prstGeom>
        </p:spPr>
      </p:pic>
      <p:pic>
        <p:nvPicPr>
          <p:cNvPr id="3" name="5 Imagen">
            <a:extLst>
              <a:ext uri="{FF2B5EF4-FFF2-40B4-BE49-F238E27FC236}">
                <a16:creationId xmlns:a16="http://schemas.microsoft.com/office/drawing/2014/main" id="{32B5FB53-12E7-49D0-93AF-EEDB71CD6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045" y="4202627"/>
            <a:ext cx="2828535" cy="1885688"/>
          </a:xfrm>
          <a:prstGeom prst="rect">
            <a:avLst/>
          </a:prstGeom>
        </p:spPr>
      </p:pic>
      <p:pic>
        <p:nvPicPr>
          <p:cNvPr id="4" name="8 Imagen">
            <a:extLst>
              <a:ext uri="{FF2B5EF4-FFF2-40B4-BE49-F238E27FC236}">
                <a16:creationId xmlns:a16="http://schemas.microsoft.com/office/drawing/2014/main" id="{B2C212ED-051A-4235-8027-45F10F74FF8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0976" y="1773120"/>
            <a:ext cx="2736000" cy="2774968"/>
          </a:xfrm>
          <a:prstGeom prst="rect">
            <a:avLst/>
          </a:prstGeom>
        </p:spPr>
      </p:pic>
      <p:sp>
        <p:nvSpPr>
          <p:cNvPr id="5" name="2 Marcador de texto">
            <a:extLst>
              <a:ext uri="{FF2B5EF4-FFF2-40B4-BE49-F238E27FC236}">
                <a16:creationId xmlns:a16="http://schemas.microsoft.com/office/drawing/2014/main" id="{8ED7AEBE-1B4A-4574-A228-B83A12AE34D5}"/>
              </a:ext>
            </a:extLst>
          </p:cNvPr>
          <p:cNvSpPr txBox="1">
            <a:spLocks/>
          </p:cNvSpPr>
          <p:nvPr/>
        </p:nvSpPr>
        <p:spPr>
          <a:xfrm>
            <a:off x="6084168" y="1892736"/>
            <a:ext cx="2376264" cy="117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Receive detailed evaluation from your peers</a:t>
            </a:r>
            <a:endParaRPr lang="en-US" sz="2000" dirty="0"/>
          </a:p>
        </p:txBody>
      </p:sp>
      <p:sp>
        <p:nvSpPr>
          <p:cNvPr id="6" name="2 Marcador de texto">
            <a:extLst>
              <a:ext uri="{FF2B5EF4-FFF2-40B4-BE49-F238E27FC236}">
                <a16:creationId xmlns:a16="http://schemas.microsoft.com/office/drawing/2014/main" id="{B76CCD0A-58F2-46D1-AF4F-735FE6CAACF2}"/>
              </a:ext>
            </a:extLst>
          </p:cNvPr>
          <p:cNvSpPr txBox="1">
            <a:spLocks/>
          </p:cNvSpPr>
          <p:nvPr/>
        </p:nvSpPr>
        <p:spPr>
          <a:xfrm>
            <a:off x="6084169" y="4221088"/>
            <a:ext cx="2736304" cy="1402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Receive written feedback from other club members</a:t>
            </a:r>
            <a:endParaRPr lang="en-US" sz="2000" dirty="0"/>
          </a:p>
        </p:txBody>
      </p:sp>
      <p:sp>
        <p:nvSpPr>
          <p:cNvPr id="7" name="1 Título">
            <a:extLst>
              <a:ext uri="{FF2B5EF4-FFF2-40B4-BE49-F238E27FC236}">
                <a16:creationId xmlns:a16="http://schemas.microsoft.com/office/drawing/2014/main" id="{964A2EF9-E849-4A16-AFD2-986B2D3A209F}"/>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HOW DOES IT WORK?</a:t>
            </a:r>
          </a:p>
        </p:txBody>
      </p:sp>
    </p:spTree>
    <p:extLst>
      <p:ext uri="{BB962C8B-B14F-4D97-AF65-F5344CB8AC3E}">
        <p14:creationId xmlns:p14="http://schemas.microsoft.com/office/powerpoint/2010/main" val="3380842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a 26">
            <a:extLst>
              <a:ext uri="{FF2B5EF4-FFF2-40B4-BE49-F238E27FC236}">
                <a16:creationId xmlns:a16="http://schemas.microsoft.com/office/drawing/2014/main" id="{77872CB2-52D4-4F8E-81B0-61EAC188A78F}"/>
              </a:ext>
            </a:extLst>
          </p:cNvPr>
          <p:cNvGraphicFramePr/>
          <p:nvPr>
            <p:extLst>
              <p:ext uri="{D42A27DB-BD31-4B8C-83A1-F6EECF244321}">
                <p14:modId xmlns:p14="http://schemas.microsoft.com/office/powerpoint/2010/main" val="1352595622"/>
              </p:ext>
            </p:extLst>
          </p:nvPr>
        </p:nvGraphicFramePr>
        <p:xfrm>
          <a:off x="1850476" y="980728"/>
          <a:ext cx="646593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29981347-9F68-4FB8-BAB9-6848AE10DE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2348880"/>
            <a:ext cx="1224136" cy="1224136"/>
          </a:xfrm>
          <a:prstGeom prst="rect">
            <a:avLst/>
          </a:prstGeom>
        </p:spPr>
      </p:pic>
      <p:sp>
        <p:nvSpPr>
          <p:cNvPr id="3" name="CuadroTexto 2">
            <a:extLst>
              <a:ext uri="{FF2B5EF4-FFF2-40B4-BE49-F238E27FC236}">
                <a16:creationId xmlns:a16="http://schemas.microsoft.com/office/drawing/2014/main" id="{8FE1DC11-0B06-4E14-AABE-C8597407E85D}"/>
              </a:ext>
            </a:extLst>
          </p:cNvPr>
          <p:cNvSpPr txBox="1"/>
          <p:nvPr/>
        </p:nvSpPr>
        <p:spPr>
          <a:xfrm>
            <a:off x="323528" y="3573016"/>
            <a:ext cx="1800199" cy="461665"/>
          </a:xfrm>
          <a:prstGeom prst="rect">
            <a:avLst/>
          </a:prstGeom>
        </p:spPr>
        <p:txBody>
          <a:bodyPr wrap="square" rtlCol="0">
            <a:spAutoFit/>
          </a:bodyPr>
          <a:lstStyle/>
          <a:p>
            <a:pPr algn="ctr"/>
            <a:r>
              <a:rPr lang="en-US" sz="2400">
                <a:solidFill>
                  <a:schemeClr val="tx1"/>
                </a:solidFill>
              </a:rPr>
              <a:t>YOU</a:t>
            </a:r>
            <a:endParaRPr lang="es-ES" sz="2400">
              <a:solidFill>
                <a:schemeClr val="tx1"/>
              </a:solidFill>
            </a:endParaRPr>
          </a:p>
        </p:txBody>
      </p:sp>
      <p:grpSp>
        <p:nvGrpSpPr>
          <p:cNvPr id="4" name="Grupo 3">
            <a:extLst>
              <a:ext uri="{FF2B5EF4-FFF2-40B4-BE49-F238E27FC236}">
                <a16:creationId xmlns:a16="http://schemas.microsoft.com/office/drawing/2014/main" id="{5F8B56AC-049F-4620-924A-5AC6CD913D19}"/>
              </a:ext>
            </a:extLst>
          </p:cNvPr>
          <p:cNvGrpSpPr/>
          <p:nvPr/>
        </p:nvGrpSpPr>
        <p:grpSpPr>
          <a:xfrm>
            <a:off x="1850476" y="4581128"/>
            <a:ext cx="1609867" cy="1230187"/>
            <a:chOff x="1786846" y="4670728"/>
            <a:chExt cx="1609867" cy="1230187"/>
          </a:xfrm>
        </p:grpSpPr>
        <p:pic>
          <p:nvPicPr>
            <p:cNvPr id="5" name="Imagen 4">
              <a:extLst>
                <a:ext uri="{FF2B5EF4-FFF2-40B4-BE49-F238E27FC236}">
                  <a16:creationId xmlns:a16="http://schemas.microsoft.com/office/drawing/2014/main" id="{47DF1B45-5C40-4098-8D67-0D2944B5F8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4670728"/>
              <a:ext cx="1224136" cy="860855"/>
            </a:xfrm>
            <a:prstGeom prst="rect">
              <a:avLst/>
            </a:prstGeom>
          </p:spPr>
        </p:pic>
        <p:sp>
          <p:nvSpPr>
            <p:cNvPr id="6" name="CuadroTexto 5">
              <a:extLst>
                <a:ext uri="{FF2B5EF4-FFF2-40B4-BE49-F238E27FC236}">
                  <a16:creationId xmlns:a16="http://schemas.microsoft.com/office/drawing/2014/main" id="{4818D53F-E12E-4A72-9A5A-2580D4287307}"/>
                </a:ext>
              </a:extLst>
            </p:cNvPr>
            <p:cNvSpPr txBox="1"/>
            <p:nvPr/>
          </p:nvSpPr>
          <p:spPr>
            <a:xfrm>
              <a:off x="1786846" y="5531583"/>
              <a:ext cx="1609867" cy="369332"/>
            </a:xfrm>
            <a:prstGeom prst="rect">
              <a:avLst/>
            </a:prstGeom>
          </p:spPr>
          <p:txBody>
            <a:bodyPr wrap="square" rtlCol="0">
              <a:spAutoFit/>
            </a:bodyPr>
            <a:lstStyle/>
            <a:p>
              <a:pPr algn="ctr"/>
              <a:r>
                <a:rPr lang="en-US">
                  <a:solidFill>
                    <a:schemeClr val="tx1"/>
                  </a:solidFill>
                </a:rPr>
                <a:t>CLUB MEETING</a:t>
              </a:r>
              <a:endParaRPr lang="es-ES">
                <a:solidFill>
                  <a:schemeClr val="tx1"/>
                </a:solidFill>
              </a:endParaRPr>
            </a:p>
          </p:txBody>
        </p:sp>
      </p:grpSp>
      <p:grpSp>
        <p:nvGrpSpPr>
          <p:cNvPr id="7" name="Grupo 6">
            <a:extLst>
              <a:ext uri="{FF2B5EF4-FFF2-40B4-BE49-F238E27FC236}">
                <a16:creationId xmlns:a16="http://schemas.microsoft.com/office/drawing/2014/main" id="{9EC2C2E1-A48E-4200-A76F-9DA38350DF1E}"/>
              </a:ext>
            </a:extLst>
          </p:cNvPr>
          <p:cNvGrpSpPr/>
          <p:nvPr/>
        </p:nvGrpSpPr>
        <p:grpSpPr>
          <a:xfrm>
            <a:off x="3377146" y="4581128"/>
            <a:ext cx="1609867" cy="1230187"/>
            <a:chOff x="1786846" y="4670728"/>
            <a:chExt cx="1609867" cy="1230187"/>
          </a:xfrm>
        </p:grpSpPr>
        <p:pic>
          <p:nvPicPr>
            <p:cNvPr id="8" name="Imagen 7">
              <a:extLst>
                <a:ext uri="{FF2B5EF4-FFF2-40B4-BE49-F238E27FC236}">
                  <a16:creationId xmlns:a16="http://schemas.microsoft.com/office/drawing/2014/main" id="{10CADE5F-CCBA-43E2-AA51-90AE57D6B4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4670728"/>
              <a:ext cx="1224136" cy="860855"/>
            </a:xfrm>
            <a:prstGeom prst="rect">
              <a:avLst/>
            </a:prstGeom>
          </p:spPr>
        </p:pic>
        <p:sp>
          <p:nvSpPr>
            <p:cNvPr id="9" name="CuadroTexto 8">
              <a:extLst>
                <a:ext uri="{FF2B5EF4-FFF2-40B4-BE49-F238E27FC236}">
                  <a16:creationId xmlns:a16="http://schemas.microsoft.com/office/drawing/2014/main" id="{6E2CA5A0-B38E-4BCB-84AB-EF94E5EF8A51}"/>
                </a:ext>
              </a:extLst>
            </p:cNvPr>
            <p:cNvSpPr txBox="1"/>
            <p:nvPr/>
          </p:nvSpPr>
          <p:spPr>
            <a:xfrm>
              <a:off x="1786846" y="5531583"/>
              <a:ext cx="1609867" cy="369332"/>
            </a:xfrm>
            <a:prstGeom prst="rect">
              <a:avLst/>
            </a:prstGeom>
          </p:spPr>
          <p:txBody>
            <a:bodyPr wrap="square" rtlCol="0">
              <a:spAutoFit/>
            </a:bodyPr>
            <a:lstStyle/>
            <a:p>
              <a:pPr algn="ctr"/>
              <a:r>
                <a:rPr lang="en-US">
                  <a:solidFill>
                    <a:schemeClr val="tx1"/>
                  </a:solidFill>
                </a:rPr>
                <a:t>CLUB MEETING</a:t>
              </a:r>
              <a:endParaRPr lang="es-ES">
                <a:solidFill>
                  <a:schemeClr val="tx1"/>
                </a:solidFill>
              </a:endParaRPr>
            </a:p>
          </p:txBody>
        </p:sp>
      </p:grpSp>
      <p:grpSp>
        <p:nvGrpSpPr>
          <p:cNvPr id="10" name="Grupo 9">
            <a:extLst>
              <a:ext uri="{FF2B5EF4-FFF2-40B4-BE49-F238E27FC236}">
                <a16:creationId xmlns:a16="http://schemas.microsoft.com/office/drawing/2014/main" id="{C09AA7A1-E516-4593-BD22-2BBDABDE35B0}"/>
              </a:ext>
            </a:extLst>
          </p:cNvPr>
          <p:cNvGrpSpPr/>
          <p:nvPr/>
        </p:nvGrpSpPr>
        <p:grpSpPr>
          <a:xfrm>
            <a:off x="4987013" y="4581128"/>
            <a:ext cx="1609867" cy="1230187"/>
            <a:chOff x="1786846" y="4670728"/>
            <a:chExt cx="1609867" cy="1230187"/>
          </a:xfrm>
        </p:grpSpPr>
        <p:pic>
          <p:nvPicPr>
            <p:cNvPr id="11" name="Imagen 10">
              <a:extLst>
                <a:ext uri="{FF2B5EF4-FFF2-40B4-BE49-F238E27FC236}">
                  <a16:creationId xmlns:a16="http://schemas.microsoft.com/office/drawing/2014/main" id="{9C44882E-AE9F-4EFF-BF32-023C36C3F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4670728"/>
              <a:ext cx="1224136" cy="860855"/>
            </a:xfrm>
            <a:prstGeom prst="rect">
              <a:avLst/>
            </a:prstGeom>
          </p:spPr>
        </p:pic>
        <p:sp>
          <p:nvSpPr>
            <p:cNvPr id="12" name="CuadroTexto 11">
              <a:extLst>
                <a:ext uri="{FF2B5EF4-FFF2-40B4-BE49-F238E27FC236}">
                  <a16:creationId xmlns:a16="http://schemas.microsoft.com/office/drawing/2014/main" id="{FC6E80F8-FF98-47E7-9E1A-131FA9AB3E31}"/>
                </a:ext>
              </a:extLst>
            </p:cNvPr>
            <p:cNvSpPr txBox="1"/>
            <p:nvPr/>
          </p:nvSpPr>
          <p:spPr>
            <a:xfrm>
              <a:off x="1786846" y="5531583"/>
              <a:ext cx="1609867" cy="369332"/>
            </a:xfrm>
            <a:prstGeom prst="rect">
              <a:avLst/>
            </a:prstGeom>
          </p:spPr>
          <p:txBody>
            <a:bodyPr wrap="square" rtlCol="0">
              <a:spAutoFit/>
            </a:bodyPr>
            <a:lstStyle/>
            <a:p>
              <a:pPr algn="ctr"/>
              <a:r>
                <a:rPr lang="en-US">
                  <a:solidFill>
                    <a:schemeClr val="tx1"/>
                  </a:solidFill>
                </a:rPr>
                <a:t>CLUB MEETING</a:t>
              </a:r>
              <a:endParaRPr lang="es-ES">
                <a:solidFill>
                  <a:schemeClr val="tx1"/>
                </a:solidFill>
              </a:endParaRPr>
            </a:p>
          </p:txBody>
        </p:sp>
      </p:grpSp>
      <p:grpSp>
        <p:nvGrpSpPr>
          <p:cNvPr id="13" name="Grupo 12">
            <a:extLst>
              <a:ext uri="{FF2B5EF4-FFF2-40B4-BE49-F238E27FC236}">
                <a16:creationId xmlns:a16="http://schemas.microsoft.com/office/drawing/2014/main" id="{DFAE821A-79DA-4B1B-9AC0-DE94AFF32BBE}"/>
              </a:ext>
            </a:extLst>
          </p:cNvPr>
          <p:cNvGrpSpPr/>
          <p:nvPr/>
        </p:nvGrpSpPr>
        <p:grpSpPr>
          <a:xfrm>
            <a:off x="6513683" y="4581128"/>
            <a:ext cx="1609867" cy="1230187"/>
            <a:chOff x="1786846" y="4670728"/>
            <a:chExt cx="1609867" cy="1230187"/>
          </a:xfrm>
        </p:grpSpPr>
        <p:pic>
          <p:nvPicPr>
            <p:cNvPr id="14" name="Imagen 13">
              <a:extLst>
                <a:ext uri="{FF2B5EF4-FFF2-40B4-BE49-F238E27FC236}">
                  <a16:creationId xmlns:a16="http://schemas.microsoft.com/office/drawing/2014/main" id="{A2B1DD48-B40C-4623-BFD7-36EA688D3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4670728"/>
              <a:ext cx="1224136" cy="860855"/>
            </a:xfrm>
            <a:prstGeom prst="rect">
              <a:avLst/>
            </a:prstGeom>
          </p:spPr>
        </p:pic>
        <p:sp>
          <p:nvSpPr>
            <p:cNvPr id="15" name="CuadroTexto 14">
              <a:extLst>
                <a:ext uri="{FF2B5EF4-FFF2-40B4-BE49-F238E27FC236}">
                  <a16:creationId xmlns:a16="http://schemas.microsoft.com/office/drawing/2014/main" id="{4B4E12DE-1480-48A5-8A87-175582208157}"/>
                </a:ext>
              </a:extLst>
            </p:cNvPr>
            <p:cNvSpPr txBox="1"/>
            <p:nvPr/>
          </p:nvSpPr>
          <p:spPr>
            <a:xfrm>
              <a:off x="1786846" y="5531583"/>
              <a:ext cx="1609867" cy="369332"/>
            </a:xfrm>
            <a:prstGeom prst="rect">
              <a:avLst/>
            </a:prstGeom>
          </p:spPr>
          <p:txBody>
            <a:bodyPr wrap="square" rtlCol="0">
              <a:spAutoFit/>
            </a:bodyPr>
            <a:lstStyle/>
            <a:p>
              <a:pPr algn="ctr"/>
              <a:r>
                <a:rPr lang="en-US">
                  <a:solidFill>
                    <a:schemeClr val="tx1"/>
                  </a:solidFill>
                </a:rPr>
                <a:t>CLUB MEETING</a:t>
              </a:r>
              <a:endParaRPr lang="es-ES">
                <a:solidFill>
                  <a:schemeClr val="tx1"/>
                </a:solidFill>
              </a:endParaRPr>
            </a:p>
          </p:txBody>
        </p:sp>
      </p:grpSp>
      <p:sp>
        <p:nvSpPr>
          <p:cNvPr id="16" name="Flecha: hacia abajo 15">
            <a:extLst>
              <a:ext uri="{FF2B5EF4-FFF2-40B4-BE49-F238E27FC236}">
                <a16:creationId xmlns:a16="http://schemas.microsoft.com/office/drawing/2014/main" id="{0F322892-381C-4BE3-B74C-302A5B42E774}"/>
              </a:ext>
            </a:extLst>
          </p:cNvPr>
          <p:cNvSpPr/>
          <p:nvPr/>
        </p:nvSpPr>
        <p:spPr>
          <a:xfrm>
            <a:off x="2411760" y="3717032"/>
            <a:ext cx="43204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7" name="Flecha: hacia abajo 16">
            <a:extLst>
              <a:ext uri="{FF2B5EF4-FFF2-40B4-BE49-F238E27FC236}">
                <a16:creationId xmlns:a16="http://schemas.microsoft.com/office/drawing/2014/main" id="{A17AF121-6D98-422B-AC86-8F2956F40268}"/>
              </a:ext>
            </a:extLst>
          </p:cNvPr>
          <p:cNvSpPr/>
          <p:nvPr/>
        </p:nvSpPr>
        <p:spPr>
          <a:xfrm>
            <a:off x="3966055" y="3747526"/>
            <a:ext cx="43204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8" name="Flecha: hacia abajo 17">
            <a:extLst>
              <a:ext uri="{FF2B5EF4-FFF2-40B4-BE49-F238E27FC236}">
                <a16:creationId xmlns:a16="http://schemas.microsoft.com/office/drawing/2014/main" id="{CA1A094B-814E-42FD-ACF6-29CA803F8429}"/>
              </a:ext>
            </a:extLst>
          </p:cNvPr>
          <p:cNvSpPr/>
          <p:nvPr/>
        </p:nvSpPr>
        <p:spPr>
          <a:xfrm>
            <a:off x="5575922" y="3747526"/>
            <a:ext cx="43204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9" name="Flecha: hacia abajo 18">
            <a:extLst>
              <a:ext uri="{FF2B5EF4-FFF2-40B4-BE49-F238E27FC236}">
                <a16:creationId xmlns:a16="http://schemas.microsoft.com/office/drawing/2014/main" id="{014FABB3-9F00-46C6-AFFF-6F9E327CC862}"/>
              </a:ext>
            </a:extLst>
          </p:cNvPr>
          <p:cNvSpPr/>
          <p:nvPr/>
        </p:nvSpPr>
        <p:spPr>
          <a:xfrm>
            <a:off x="7177089" y="3744769"/>
            <a:ext cx="43204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B727F343-8420-4B73-8036-9B98BAAA95F1}"/>
              </a:ext>
            </a:extLst>
          </p:cNvPr>
          <p:cNvSpPr txBox="1"/>
          <p:nvPr/>
        </p:nvSpPr>
        <p:spPr>
          <a:xfrm>
            <a:off x="1850476" y="1691018"/>
            <a:ext cx="633670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a:ln w="0"/>
                <a:solidFill>
                  <a:schemeClr val="tx1"/>
                </a:solidFill>
                <a:effectLst>
                  <a:outerShdw blurRad="38100" dist="19050" dir="2700000" algn="tl" rotWithShape="0">
                    <a:schemeClr val="dk1">
                      <a:alpha val="40000"/>
                    </a:schemeClr>
                  </a:outerShdw>
                </a:effectLst>
              </a:rPr>
              <a:t>Educational Path</a:t>
            </a:r>
          </a:p>
        </p:txBody>
      </p:sp>
      <p:pic>
        <p:nvPicPr>
          <p:cNvPr id="21" name="2 Imagen">
            <a:extLst>
              <a:ext uri="{FF2B5EF4-FFF2-40B4-BE49-F238E27FC236}">
                <a16:creationId xmlns:a16="http://schemas.microsoft.com/office/drawing/2014/main" id="{718F4664-0948-4DD1-9382-E33FA2219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9177" y="2249996"/>
            <a:ext cx="688329" cy="691699"/>
          </a:xfrm>
          <a:prstGeom prst="rect">
            <a:avLst/>
          </a:prstGeom>
        </p:spPr>
      </p:pic>
      <p:pic>
        <p:nvPicPr>
          <p:cNvPr id="22" name="2 Imagen">
            <a:extLst>
              <a:ext uri="{FF2B5EF4-FFF2-40B4-BE49-F238E27FC236}">
                <a16:creationId xmlns:a16="http://schemas.microsoft.com/office/drawing/2014/main" id="{9F528137-0752-499D-81C1-2EAC010EF8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8881" y="2245018"/>
            <a:ext cx="688329" cy="691699"/>
          </a:xfrm>
          <a:prstGeom prst="rect">
            <a:avLst/>
          </a:prstGeom>
        </p:spPr>
      </p:pic>
      <p:pic>
        <p:nvPicPr>
          <p:cNvPr id="23" name="2 Imagen">
            <a:extLst>
              <a:ext uri="{FF2B5EF4-FFF2-40B4-BE49-F238E27FC236}">
                <a16:creationId xmlns:a16="http://schemas.microsoft.com/office/drawing/2014/main" id="{B5A179B4-8153-4B8D-B763-A7F019085E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4148" y="2245017"/>
            <a:ext cx="688329" cy="691699"/>
          </a:xfrm>
          <a:prstGeom prst="rect">
            <a:avLst/>
          </a:prstGeom>
        </p:spPr>
      </p:pic>
      <p:pic>
        <p:nvPicPr>
          <p:cNvPr id="24" name="2 Imagen">
            <a:extLst>
              <a:ext uri="{FF2B5EF4-FFF2-40B4-BE49-F238E27FC236}">
                <a16:creationId xmlns:a16="http://schemas.microsoft.com/office/drawing/2014/main" id="{9C44D409-2B21-48C5-AC9F-6B3A6117A8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4015" y="2245016"/>
            <a:ext cx="688329" cy="691699"/>
          </a:xfrm>
          <a:prstGeom prst="rect">
            <a:avLst/>
          </a:prstGeom>
        </p:spPr>
      </p:pic>
      <p:sp>
        <p:nvSpPr>
          <p:cNvPr id="25" name="1 Título">
            <a:extLst>
              <a:ext uri="{FF2B5EF4-FFF2-40B4-BE49-F238E27FC236}">
                <a16:creationId xmlns:a16="http://schemas.microsoft.com/office/drawing/2014/main" id="{7AD74777-D303-4063-A403-ED30A5430A67}"/>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HOW DOES IT WORK?</a:t>
            </a:r>
          </a:p>
        </p:txBody>
      </p:sp>
    </p:spTree>
    <p:extLst>
      <p:ext uri="{BB962C8B-B14F-4D97-AF65-F5344CB8AC3E}">
        <p14:creationId xmlns:p14="http://schemas.microsoft.com/office/powerpoint/2010/main" val="1964637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a:extLst>
              <a:ext uri="{FF2B5EF4-FFF2-40B4-BE49-F238E27FC236}">
                <a16:creationId xmlns:a16="http://schemas.microsoft.com/office/drawing/2014/main" id="{394ECA6A-11D9-46E0-9EC0-EC2869E3F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
        <p:nvSpPr>
          <p:cNvPr id="3" name="2 Marcador de texto">
            <a:extLst>
              <a:ext uri="{FF2B5EF4-FFF2-40B4-BE49-F238E27FC236}">
                <a16:creationId xmlns:a16="http://schemas.microsoft.com/office/drawing/2014/main" id="{F882664F-53CE-4CFA-97DD-7BFC02B34368}"/>
              </a:ext>
            </a:extLst>
          </p:cNvPr>
          <p:cNvSpPr txBox="1">
            <a:spLocks/>
          </p:cNvSpPr>
          <p:nvPr/>
        </p:nvSpPr>
        <p:spPr>
          <a:xfrm>
            <a:off x="3347864" y="3176972"/>
            <a:ext cx="4536504" cy="3312368"/>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a:solidFill>
                  <a:srgbClr val="C00000"/>
                </a:solidFill>
              </a:rPr>
              <a:t>LOCAL CLUBS</a:t>
            </a:r>
          </a:p>
          <a:p>
            <a:r>
              <a:rPr lang="en-US" sz="1600"/>
              <a:t>Clubs are independent but affiliated with Agora, and are created and run locally by volunteers. Clubs hold regular </a:t>
            </a:r>
            <a:r>
              <a:rPr lang="en-US" sz="1600">
                <a:solidFill>
                  <a:srgbClr val="FF0000"/>
                </a:solidFill>
              </a:rPr>
              <a:t>meetings</a:t>
            </a:r>
            <a:r>
              <a:rPr lang="en-US" sz="1600"/>
              <a:t> every week, two weeks or every month.</a:t>
            </a:r>
          </a:p>
          <a:p>
            <a:endParaRPr lang="en-US" sz="1600"/>
          </a:p>
          <a:p>
            <a:r>
              <a:rPr lang="en-US" sz="1600"/>
              <a:t>Clubs provide a place where Agora members </a:t>
            </a:r>
            <a:r>
              <a:rPr lang="en-US" sz="1600">
                <a:solidFill>
                  <a:srgbClr val="FF0000"/>
                </a:solidFill>
              </a:rPr>
              <a:t>meet</a:t>
            </a:r>
            <a:r>
              <a:rPr lang="en-US" sz="1600"/>
              <a:t>, </a:t>
            </a:r>
            <a:r>
              <a:rPr lang="en-US" sz="1600">
                <a:solidFill>
                  <a:srgbClr val="FF0000"/>
                </a:solidFill>
              </a:rPr>
              <a:t>learn</a:t>
            </a:r>
            <a:r>
              <a:rPr lang="en-US" sz="1600"/>
              <a:t> and </a:t>
            </a:r>
            <a:r>
              <a:rPr lang="en-US" sz="1600">
                <a:solidFill>
                  <a:srgbClr val="FF0000"/>
                </a:solidFill>
              </a:rPr>
              <a:t>practise</a:t>
            </a:r>
            <a:r>
              <a:rPr lang="en-US" sz="1600"/>
              <a:t> using the educational program.</a:t>
            </a:r>
            <a:br>
              <a:rPr lang="en-US" sz="1600"/>
            </a:br>
            <a:endParaRPr lang="en-US" sz="1600"/>
          </a:p>
          <a:p>
            <a:r>
              <a:rPr lang="en-US" sz="1600"/>
              <a:t>Anyone can start a club. The only things needed are time, energy and at least 8 members.</a:t>
            </a:r>
            <a:endParaRPr lang="en-US" sz="1600" dirty="0"/>
          </a:p>
        </p:txBody>
      </p:sp>
    </p:spTree>
    <p:extLst>
      <p:ext uri="{BB962C8B-B14F-4D97-AF65-F5344CB8AC3E}">
        <p14:creationId xmlns:p14="http://schemas.microsoft.com/office/powerpoint/2010/main" val="248847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CD289508-41B0-4E95-9454-0644E9D7C5D6}"/>
              </a:ext>
            </a:extLst>
          </p:cNvPr>
          <p:cNvSpPr/>
          <p:nvPr/>
        </p:nvSpPr>
        <p:spPr>
          <a:xfrm>
            <a:off x="1516420" y="1988840"/>
            <a:ext cx="4176464" cy="6480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100"/>
              <a:t>SECTION 1</a:t>
            </a:r>
            <a:endParaRPr lang="es-ES" sz="3100"/>
          </a:p>
        </p:txBody>
      </p:sp>
      <p:sp>
        <p:nvSpPr>
          <p:cNvPr id="3" name="Rectángulo: esquinas redondeadas 2">
            <a:extLst>
              <a:ext uri="{FF2B5EF4-FFF2-40B4-BE49-F238E27FC236}">
                <a16:creationId xmlns:a16="http://schemas.microsoft.com/office/drawing/2014/main" id="{2FC1C6F7-7A41-4C66-B6DA-D3390ECEC0EE}"/>
              </a:ext>
            </a:extLst>
          </p:cNvPr>
          <p:cNvSpPr/>
          <p:nvPr/>
        </p:nvSpPr>
        <p:spPr>
          <a:xfrm>
            <a:off x="1516420" y="2924944"/>
            <a:ext cx="4176464"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100"/>
              <a:t>SECTION 2</a:t>
            </a:r>
            <a:endParaRPr lang="es-ES" sz="3100"/>
          </a:p>
        </p:txBody>
      </p:sp>
      <p:sp>
        <p:nvSpPr>
          <p:cNvPr id="4" name="Rectángulo: esquinas redondeadas 3">
            <a:extLst>
              <a:ext uri="{FF2B5EF4-FFF2-40B4-BE49-F238E27FC236}">
                <a16:creationId xmlns:a16="http://schemas.microsoft.com/office/drawing/2014/main" id="{ECBCC715-D2B0-4D79-8A5E-E84E66FB6852}"/>
              </a:ext>
            </a:extLst>
          </p:cNvPr>
          <p:cNvSpPr/>
          <p:nvPr/>
        </p:nvSpPr>
        <p:spPr>
          <a:xfrm>
            <a:off x="1516420" y="3780832"/>
            <a:ext cx="4176464"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100"/>
              <a:t>SECTION 3</a:t>
            </a:r>
            <a:endParaRPr lang="es-ES" sz="3100"/>
          </a:p>
        </p:txBody>
      </p:sp>
      <p:sp>
        <p:nvSpPr>
          <p:cNvPr id="5" name="Rectángulo: esquinas redondeadas 4">
            <a:extLst>
              <a:ext uri="{FF2B5EF4-FFF2-40B4-BE49-F238E27FC236}">
                <a16:creationId xmlns:a16="http://schemas.microsoft.com/office/drawing/2014/main" id="{9F4594CA-1209-48C6-86C2-CCB40377998B}"/>
              </a:ext>
            </a:extLst>
          </p:cNvPr>
          <p:cNvSpPr/>
          <p:nvPr/>
        </p:nvSpPr>
        <p:spPr>
          <a:xfrm rot="16200000">
            <a:off x="-567051" y="3335660"/>
            <a:ext cx="3384376"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100"/>
              <a:t>MEETING LEADER</a:t>
            </a:r>
            <a:endParaRPr lang="es-ES" sz="3100"/>
          </a:p>
        </p:txBody>
      </p:sp>
      <p:sp>
        <p:nvSpPr>
          <p:cNvPr id="6" name="Rectángulo: esquinas redondeadas 5">
            <a:extLst>
              <a:ext uri="{FF2B5EF4-FFF2-40B4-BE49-F238E27FC236}">
                <a16:creationId xmlns:a16="http://schemas.microsoft.com/office/drawing/2014/main" id="{867515D6-984F-42F5-A137-8AF8507E3627}"/>
              </a:ext>
            </a:extLst>
          </p:cNvPr>
          <p:cNvSpPr/>
          <p:nvPr/>
        </p:nvSpPr>
        <p:spPr>
          <a:xfrm>
            <a:off x="1547664" y="4673312"/>
            <a:ext cx="4176464"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100"/>
              <a:t>…ETC..</a:t>
            </a:r>
            <a:endParaRPr lang="es-ES" sz="3100"/>
          </a:p>
        </p:txBody>
      </p:sp>
      <p:pic>
        <p:nvPicPr>
          <p:cNvPr id="7" name="Imagen 6">
            <a:extLst>
              <a:ext uri="{FF2B5EF4-FFF2-40B4-BE49-F238E27FC236}">
                <a16:creationId xmlns:a16="http://schemas.microsoft.com/office/drawing/2014/main" id="{84E0A4EE-FFA8-45E3-914E-4DEBEC8A5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500" y="3036001"/>
            <a:ext cx="427282" cy="427282"/>
          </a:xfrm>
          <a:prstGeom prst="rect">
            <a:avLst/>
          </a:prstGeom>
        </p:spPr>
      </p:pic>
      <p:pic>
        <p:nvPicPr>
          <p:cNvPr id="8" name="Imagen 7">
            <a:extLst>
              <a:ext uri="{FF2B5EF4-FFF2-40B4-BE49-F238E27FC236}">
                <a16:creationId xmlns:a16="http://schemas.microsoft.com/office/drawing/2014/main" id="{79CD0F6B-23C2-4C06-A159-C501CD7BE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500" y="3890372"/>
            <a:ext cx="427282" cy="427282"/>
          </a:xfrm>
          <a:prstGeom prst="rect">
            <a:avLst/>
          </a:prstGeom>
        </p:spPr>
      </p:pic>
      <p:pic>
        <p:nvPicPr>
          <p:cNvPr id="9" name="Imagen 8">
            <a:extLst>
              <a:ext uri="{FF2B5EF4-FFF2-40B4-BE49-F238E27FC236}">
                <a16:creationId xmlns:a16="http://schemas.microsoft.com/office/drawing/2014/main" id="{0569A976-EBB5-4A19-8541-BDB5CE0E7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500" y="2056335"/>
            <a:ext cx="411727" cy="478753"/>
          </a:xfrm>
          <a:prstGeom prst="rect">
            <a:avLst/>
          </a:prstGeom>
        </p:spPr>
      </p:pic>
      <p:pic>
        <p:nvPicPr>
          <p:cNvPr id="10" name="Imagen 9">
            <a:extLst>
              <a:ext uri="{FF2B5EF4-FFF2-40B4-BE49-F238E27FC236}">
                <a16:creationId xmlns:a16="http://schemas.microsoft.com/office/drawing/2014/main" id="{70E7E262-CFB4-4515-8D3E-993DCB5C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031" y="3261556"/>
            <a:ext cx="398140" cy="398140"/>
          </a:xfrm>
          <a:prstGeom prst="rect">
            <a:avLst/>
          </a:prstGeom>
        </p:spPr>
      </p:pic>
      <p:sp>
        <p:nvSpPr>
          <p:cNvPr id="13" name="1 Título">
            <a:extLst>
              <a:ext uri="{FF2B5EF4-FFF2-40B4-BE49-F238E27FC236}">
                <a16:creationId xmlns:a16="http://schemas.microsoft.com/office/drawing/2014/main" id="{AAF26DA4-0841-4603-A91F-2A764FD18150}"/>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CLUB MEETINGS</a:t>
            </a:r>
          </a:p>
        </p:txBody>
      </p:sp>
      <p:sp>
        <p:nvSpPr>
          <p:cNvPr id="14" name="Rectángulo 13">
            <a:extLst>
              <a:ext uri="{FF2B5EF4-FFF2-40B4-BE49-F238E27FC236}">
                <a16:creationId xmlns:a16="http://schemas.microsoft.com/office/drawing/2014/main" id="{BF4CB979-0CAD-4EB7-886A-9558F2A92076}"/>
              </a:ext>
            </a:extLst>
          </p:cNvPr>
          <p:cNvSpPr/>
          <p:nvPr/>
        </p:nvSpPr>
        <p:spPr>
          <a:xfrm>
            <a:off x="6156176" y="2211922"/>
            <a:ext cx="2592288" cy="3970318"/>
          </a:xfrm>
          <a:prstGeom prst="rect">
            <a:avLst/>
          </a:prstGeom>
        </p:spPr>
        <p:txBody>
          <a:bodyPr wrap="square">
            <a:spAutoFit/>
          </a:bodyPr>
          <a:lstStyle/>
          <a:p>
            <a:r>
              <a:rPr lang="en-US"/>
              <a:t>Club meetings proceed following a predetermined </a:t>
            </a:r>
            <a:r>
              <a:rPr lang="en-US">
                <a:solidFill>
                  <a:srgbClr val="C00000"/>
                </a:solidFill>
              </a:rPr>
              <a:t>agenda</a:t>
            </a:r>
            <a:r>
              <a:rPr lang="en-US"/>
              <a:t> with different </a:t>
            </a:r>
            <a:r>
              <a:rPr lang="en-US">
                <a:solidFill>
                  <a:srgbClr val="C00000"/>
                </a:solidFill>
              </a:rPr>
              <a:t>sections</a:t>
            </a:r>
            <a:r>
              <a:rPr lang="en-US"/>
              <a:t>. </a:t>
            </a:r>
          </a:p>
          <a:p>
            <a:endParaRPr lang="en-US"/>
          </a:p>
          <a:p>
            <a:r>
              <a:rPr lang="en-US"/>
              <a:t>People at a meeting take different </a:t>
            </a:r>
            <a:r>
              <a:rPr lang="en-US">
                <a:solidFill>
                  <a:srgbClr val="C00000"/>
                </a:solidFill>
              </a:rPr>
              <a:t>roles</a:t>
            </a:r>
            <a:r>
              <a:rPr lang="en-US"/>
              <a:t>, or they can attend merely as audience.</a:t>
            </a:r>
          </a:p>
          <a:p>
            <a:endParaRPr lang="en-US"/>
          </a:p>
          <a:p>
            <a:r>
              <a:rPr lang="en-US"/>
              <a:t>A </a:t>
            </a:r>
            <a:r>
              <a:rPr lang="en-US">
                <a:solidFill>
                  <a:srgbClr val="FF0000"/>
                </a:solidFill>
              </a:rPr>
              <a:t>timer</a:t>
            </a:r>
            <a:r>
              <a:rPr lang="en-US"/>
              <a:t> and </a:t>
            </a:r>
            <a:r>
              <a:rPr lang="en-US">
                <a:solidFill>
                  <a:srgbClr val="FF0000"/>
                </a:solidFill>
              </a:rPr>
              <a:t>grammarian</a:t>
            </a:r>
            <a:r>
              <a:rPr lang="en-US"/>
              <a:t> monitor the time and language use in each section.</a:t>
            </a:r>
            <a:endParaRPr lang="en-US" dirty="0"/>
          </a:p>
        </p:txBody>
      </p:sp>
      <p:sp>
        <p:nvSpPr>
          <p:cNvPr id="16" name="Rectángulo 15">
            <a:extLst>
              <a:ext uri="{FF2B5EF4-FFF2-40B4-BE49-F238E27FC236}">
                <a16:creationId xmlns:a16="http://schemas.microsoft.com/office/drawing/2014/main" id="{892140D1-81DF-459A-9AE1-D6CDE647D003}"/>
              </a:ext>
            </a:extLst>
          </p:cNvPr>
          <p:cNvSpPr/>
          <p:nvPr/>
        </p:nvSpPr>
        <p:spPr>
          <a:xfrm>
            <a:off x="4704483" y="1526528"/>
            <a:ext cx="399668" cy="4536504"/>
          </a:xfrm>
          <a:prstGeom prst="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r>
              <a:rPr lang="es-ES" sz="1500"/>
              <a:t>TIMER</a:t>
            </a:r>
          </a:p>
        </p:txBody>
      </p:sp>
      <p:pic>
        <p:nvPicPr>
          <p:cNvPr id="17" name="Imagen 16">
            <a:extLst>
              <a:ext uri="{FF2B5EF4-FFF2-40B4-BE49-F238E27FC236}">
                <a16:creationId xmlns:a16="http://schemas.microsoft.com/office/drawing/2014/main" id="{486F6CC1-CF8F-4BCE-977A-9AD118344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07" y="1817065"/>
            <a:ext cx="304800" cy="304800"/>
          </a:xfrm>
          <a:prstGeom prst="rect">
            <a:avLst/>
          </a:prstGeom>
        </p:spPr>
      </p:pic>
      <p:pic>
        <p:nvPicPr>
          <p:cNvPr id="18" name="Imagen 17">
            <a:extLst>
              <a:ext uri="{FF2B5EF4-FFF2-40B4-BE49-F238E27FC236}">
                <a16:creationId xmlns:a16="http://schemas.microsoft.com/office/drawing/2014/main" id="{1A304301-2E7F-40AD-A541-0F40E509B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07" y="2782564"/>
            <a:ext cx="304800" cy="304800"/>
          </a:xfrm>
          <a:prstGeom prst="rect">
            <a:avLst/>
          </a:prstGeom>
        </p:spPr>
      </p:pic>
      <p:pic>
        <p:nvPicPr>
          <p:cNvPr id="19" name="Imagen 18">
            <a:extLst>
              <a:ext uri="{FF2B5EF4-FFF2-40B4-BE49-F238E27FC236}">
                <a16:creationId xmlns:a16="http://schemas.microsoft.com/office/drawing/2014/main" id="{4D32D31C-4EA3-42B0-824E-26F7721F9C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07" y="3652468"/>
            <a:ext cx="304800" cy="304800"/>
          </a:xfrm>
          <a:prstGeom prst="rect">
            <a:avLst/>
          </a:prstGeom>
        </p:spPr>
      </p:pic>
      <p:pic>
        <p:nvPicPr>
          <p:cNvPr id="20" name="Imagen 19">
            <a:extLst>
              <a:ext uri="{FF2B5EF4-FFF2-40B4-BE49-F238E27FC236}">
                <a16:creationId xmlns:a16="http://schemas.microsoft.com/office/drawing/2014/main" id="{F2B83DC4-34CA-4CD0-AF64-415F00AD9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351" y="4502234"/>
            <a:ext cx="304800" cy="304800"/>
          </a:xfrm>
          <a:prstGeom prst="rect">
            <a:avLst/>
          </a:prstGeom>
        </p:spPr>
      </p:pic>
      <p:sp>
        <p:nvSpPr>
          <p:cNvPr id="21" name="Rectángulo 20">
            <a:extLst>
              <a:ext uri="{FF2B5EF4-FFF2-40B4-BE49-F238E27FC236}">
                <a16:creationId xmlns:a16="http://schemas.microsoft.com/office/drawing/2014/main" id="{19DF9766-D288-4542-B64F-B3937D70A848}"/>
              </a:ext>
            </a:extLst>
          </p:cNvPr>
          <p:cNvSpPr/>
          <p:nvPr/>
        </p:nvSpPr>
        <p:spPr>
          <a:xfrm>
            <a:off x="5145510" y="1536616"/>
            <a:ext cx="399668" cy="4536504"/>
          </a:xfrm>
          <a:prstGeom prst="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r>
              <a:rPr lang="es-ES" sz="1500"/>
              <a:t>GRAMMARIAN</a:t>
            </a:r>
          </a:p>
        </p:txBody>
      </p:sp>
      <p:pic>
        <p:nvPicPr>
          <p:cNvPr id="22" name="Imagen 21">
            <a:extLst>
              <a:ext uri="{FF2B5EF4-FFF2-40B4-BE49-F238E27FC236}">
                <a16:creationId xmlns:a16="http://schemas.microsoft.com/office/drawing/2014/main" id="{310F6248-8E7D-4C7B-9149-8911E8EAAE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5511" y="1750836"/>
            <a:ext cx="371029" cy="371029"/>
          </a:xfrm>
          <a:prstGeom prst="rect">
            <a:avLst/>
          </a:prstGeom>
        </p:spPr>
      </p:pic>
      <p:pic>
        <p:nvPicPr>
          <p:cNvPr id="23" name="Imagen 22">
            <a:extLst>
              <a:ext uri="{FF2B5EF4-FFF2-40B4-BE49-F238E27FC236}">
                <a16:creationId xmlns:a16="http://schemas.microsoft.com/office/drawing/2014/main" id="{0731A1A2-33D0-4BB1-A44B-75AB07B7CB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5511" y="2716335"/>
            <a:ext cx="371029" cy="371029"/>
          </a:xfrm>
          <a:prstGeom prst="rect">
            <a:avLst/>
          </a:prstGeom>
        </p:spPr>
      </p:pic>
      <p:pic>
        <p:nvPicPr>
          <p:cNvPr id="24" name="Imagen 23">
            <a:extLst>
              <a:ext uri="{FF2B5EF4-FFF2-40B4-BE49-F238E27FC236}">
                <a16:creationId xmlns:a16="http://schemas.microsoft.com/office/drawing/2014/main" id="{37C597A4-C5B8-4CA0-B19D-2569869D45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5510" y="3601057"/>
            <a:ext cx="371029" cy="371029"/>
          </a:xfrm>
          <a:prstGeom prst="rect">
            <a:avLst/>
          </a:prstGeom>
        </p:spPr>
      </p:pic>
      <p:pic>
        <p:nvPicPr>
          <p:cNvPr id="25" name="Imagen 24">
            <a:extLst>
              <a:ext uri="{FF2B5EF4-FFF2-40B4-BE49-F238E27FC236}">
                <a16:creationId xmlns:a16="http://schemas.microsoft.com/office/drawing/2014/main" id="{7376222C-F9F9-4B8D-B48E-CF9F3235CE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5154" y="4469119"/>
            <a:ext cx="371029" cy="371029"/>
          </a:xfrm>
          <a:prstGeom prst="rect">
            <a:avLst/>
          </a:prstGeom>
        </p:spPr>
      </p:pic>
    </p:spTree>
    <p:extLst>
      <p:ext uri="{BB962C8B-B14F-4D97-AF65-F5344CB8AC3E}">
        <p14:creationId xmlns:p14="http://schemas.microsoft.com/office/powerpoint/2010/main" val="2087319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a:extLst>
              <a:ext uri="{FF2B5EF4-FFF2-40B4-BE49-F238E27FC236}">
                <a16:creationId xmlns:a16="http://schemas.microsoft.com/office/drawing/2014/main" id="{AAF26DA4-0841-4603-A91F-2A764FD18150}"/>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CLUB MEETINGS</a:t>
            </a:r>
          </a:p>
        </p:txBody>
      </p:sp>
      <p:sp>
        <p:nvSpPr>
          <p:cNvPr id="15" name="2 Marcador de texto">
            <a:extLst>
              <a:ext uri="{FF2B5EF4-FFF2-40B4-BE49-F238E27FC236}">
                <a16:creationId xmlns:a16="http://schemas.microsoft.com/office/drawing/2014/main" id="{EB88E2E5-B2E2-4465-BB69-305092A20826}"/>
              </a:ext>
            </a:extLst>
          </p:cNvPr>
          <p:cNvSpPr txBox="1">
            <a:spLocks/>
          </p:cNvSpPr>
          <p:nvPr/>
        </p:nvSpPr>
        <p:spPr>
          <a:xfrm>
            <a:off x="266716" y="2420888"/>
            <a:ext cx="9146005"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All </a:t>
            </a:r>
            <a:r>
              <a:rPr lang="en-US" sz="2000" dirty="0"/>
              <a:t>parts of the meeting are </a:t>
            </a:r>
            <a:r>
              <a:rPr lang="en-US" sz="2000" dirty="0">
                <a:solidFill>
                  <a:srgbClr val="C00000"/>
                </a:solidFill>
              </a:rPr>
              <a:t>timed</a:t>
            </a:r>
            <a:r>
              <a:rPr lang="en-US" sz="2000" dirty="0"/>
              <a:t>, with a minimum and maximum time limit.</a:t>
            </a:r>
          </a:p>
          <a:p>
            <a:pPr marL="0" indent="0">
              <a:buFont typeface="Arial" pitchFamily="34" charset="0"/>
              <a:buNone/>
            </a:pPr>
            <a:endParaRPr lang="en-US" sz="2000" dirty="0"/>
          </a:p>
        </p:txBody>
      </p:sp>
      <p:pic>
        <p:nvPicPr>
          <p:cNvPr id="16" name="2 Imagen">
            <a:extLst>
              <a:ext uri="{FF2B5EF4-FFF2-40B4-BE49-F238E27FC236}">
                <a16:creationId xmlns:a16="http://schemas.microsoft.com/office/drawing/2014/main" id="{F155BB48-86C2-4668-A79C-B87647622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746" y="3123338"/>
            <a:ext cx="6917946" cy="2515617"/>
          </a:xfrm>
          <a:prstGeom prst="rect">
            <a:avLst/>
          </a:prstGeom>
        </p:spPr>
      </p:pic>
      <p:cxnSp>
        <p:nvCxnSpPr>
          <p:cNvPr id="17" name="4 Conector recto de flecha">
            <a:extLst>
              <a:ext uri="{FF2B5EF4-FFF2-40B4-BE49-F238E27FC236}">
                <a16:creationId xmlns:a16="http://schemas.microsoft.com/office/drawing/2014/main" id="{0300D021-E29A-4EB8-A16E-2177A1F9369A}"/>
              </a:ext>
            </a:extLst>
          </p:cNvPr>
          <p:cNvCxnSpPr/>
          <p:nvPr/>
        </p:nvCxnSpPr>
        <p:spPr>
          <a:xfrm>
            <a:off x="5220072" y="2873860"/>
            <a:ext cx="1152128" cy="145747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8" name="5 Rectángulo">
            <a:extLst>
              <a:ext uri="{FF2B5EF4-FFF2-40B4-BE49-F238E27FC236}">
                <a16:creationId xmlns:a16="http://schemas.microsoft.com/office/drawing/2014/main" id="{38878008-7B77-4B2B-8556-254B46A3538C}"/>
              </a:ext>
            </a:extLst>
          </p:cNvPr>
          <p:cNvSpPr/>
          <p:nvPr/>
        </p:nvSpPr>
        <p:spPr>
          <a:xfrm>
            <a:off x="6228184" y="4363226"/>
            <a:ext cx="504056" cy="125780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cxnSp>
        <p:nvCxnSpPr>
          <p:cNvPr id="19" name="18 Conector recto de flecha">
            <a:extLst>
              <a:ext uri="{FF2B5EF4-FFF2-40B4-BE49-F238E27FC236}">
                <a16:creationId xmlns:a16="http://schemas.microsoft.com/office/drawing/2014/main" id="{127152D0-F048-4057-A488-7965E0EBAF79}"/>
              </a:ext>
            </a:extLst>
          </p:cNvPr>
          <p:cNvCxnSpPr/>
          <p:nvPr/>
        </p:nvCxnSpPr>
        <p:spPr>
          <a:xfrm>
            <a:off x="6552220" y="2873860"/>
            <a:ext cx="612068" cy="145747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22 Rectángulo">
            <a:extLst>
              <a:ext uri="{FF2B5EF4-FFF2-40B4-BE49-F238E27FC236}">
                <a16:creationId xmlns:a16="http://schemas.microsoft.com/office/drawing/2014/main" id="{648934A4-52C5-4D29-AB3C-DF545CE227C9}"/>
              </a:ext>
            </a:extLst>
          </p:cNvPr>
          <p:cNvSpPr/>
          <p:nvPr/>
        </p:nvSpPr>
        <p:spPr>
          <a:xfrm>
            <a:off x="7020272" y="4363226"/>
            <a:ext cx="504056" cy="1257809"/>
          </a:xfrm>
          <a:prstGeom prst="rect">
            <a:avLst/>
          </a:prstGeom>
          <a:no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dirty="0"/>
          </a:p>
        </p:txBody>
      </p:sp>
      <p:cxnSp>
        <p:nvCxnSpPr>
          <p:cNvPr id="21" name="24 Conector recto de flecha">
            <a:extLst>
              <a:ext uri="{FF2B5EF4-FFF2-40B4-BE49-F238E27FC236}">
                <a16:creationId xmlns:a16="http://schemas.microsoft.com/office/drawing/2014/main" id="{1AA923BF-1CDE-4AE9-B641-518EE8AF7CF8}"/>
              </a:ext>
            </a:extLst>
          </p:cNvPr>
          <p:cNvCxnSpPr/>
          <p:nvPr/>
        </p:nvCxnSpPr>
        <p:spPr>
          <a:xfrm>
            <a:off x="4658528" y="2780928"/>
            <a:ext cx="1008112" cy="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2" name="26 Conector recto de flecha">
            <a:extLst>
              <a:ext uri="{FF2B5EF4-FFF2-40B4-BE49-F238E27FC236}">
                <a16:creationId xmlns:a16="http://schemas.microsoft.com/office/drawing/2014/main" id="{E40C1591-6D8D-4125-87D0-55E57089A8B6}"/>
              </a:ext>
            </a:extLst>
          </p:cNvPr>
          <p:cNvCxnSpPr/>
          <p:nvPr/>
        </p:nvCxnSpPr>
        <p:spPr>
          <a:xfrm>
            <a:off x="6156176" y="2763542"/>
            <a:ext cx="1008112" cy="0"/>
          </a:xfrm>
          <a:prstGeom prst="straightConnector1">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23" name="2 Marcador de texto">
            <a:extLst>
              <a:ext uri="{FF2B5EF4-FFF2-40B4-BE49-F238E27FC236}">
                <a16:creationId xmlns:a16="http://schemas.microsoft.com/office/drawing/2014/main" id="{B706C163-E4BA-4689-9F8B-3F63000989B9}"/>
              </a:ext>
            </a:extLst>
          </p:cNvPr>
          <p:cNvSpPr txBox="1">
            <a:spLocks/>
          </p:cNvSpPr>
          <p:nvPr/>
        </p:nvSpPr>
        <p:spPr>
          <a:xfrm>
            <a:off x="260483" y="2024391"/>
            <a:ext cx="877601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Meetings usually last between 1 and 2 hours.</a:t>
            </a:r>
          </a:p>
        </p:txBody>
      </p:sp>
    </p:spTree>
    <p:extLst>
      <p:ext uri="{BB962C8B-B14F-4D97-AF65-F5344CB8AC3E}">
        <p14:creationId xmlns:p14="http://schemas.microsoft.com/office/powerpoint/2010/main" val="34932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5C68857-71DB-4599-84E4-8F954597CF5F}"/>
              </a:ext>
            </a:extLst>
          </p:cNvPr>
          <p:cNvSpPr/>
          <p:nvPr/>
        </p:nvSpPr>
        <p:spPr>
          <a:xfrm>
            <a:off x="2289549" y="2261524"/>
            <a:ext cx="4176464" cy="6480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100"/>
              <a:t>SECTION 1</a:t>
            </a:r>
            <a:endParaRPr lang="es-ES" sz="3100"/>
          </a:p>
        </p:txBody>
      </p:sp>
      <p:sp>
        <p:nvSpPr>
          <p:cNvPr id="3" name="Rectángulo: esquinas redondeadas 2">
            <a:extLst>
              <a:ext uri="{FF2B5EF4-FFF2-40B4-BE49-F238E27FC236}">
                <a16:creationId xmlns:a16="http://schemas.microsoft.com/office/drawing/2014/main" id="{863D4EDA-5526-4570-BB39-FACAFD2E7B88}"/>
              </a:ext>
            </a:extLst>
          </p:cNvPr>
          <p:cNvSpPr/>
          <p:nvPr/>
        </p:nvSpPr>
        <p:spPr>
          <a:xfrm>
            <a:off x="2289549" y="3197628"/>
            <a:ext cx="4176464"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100"/>
              <a:t>SECTION 2</a:t>
            </a:r>
            <a:endParaRPr lang="es-ES" sz="3100"/>
          </a:p>
        </p:txBody>
      </p:sp>
      <p:sp>
        <p:nvSpPr>
          <p:cNvPr id="4" name="Rectángulo: esquinas redondeadas 3">
            <a:extLst>
              <a:ext uri="{FF2B5EF4-FFF2-40B4-BE49-F238E27FC236}">
                <a16:creationId xmlns:a16="http://schemas.microsoft.com/office/drawing/2014/main" id="{A52740D9-63D2-4F33-A0AD-EA5C4770C563}"/>
              </a:ext>
            </a:extLst>
          </p:cNvPr>
          <p:cNvSpPr/>
          <p:nvPr/>
        </p:nvSpPr>
        <p:spPr>
          <a:xfrm>
            <a:off x="2289549" y="4053516"/>
            <a:ext cx="4176464"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100"/>
              <a:t>SECTION 3</a:t>
            </a:r>
            <a:endParaRPr lang="es-ES" sz="3100"/>
          </a:p>
        </p:txBody>
      </p:sp>
      <p:sp>
        <p:nvSpPr>
          <p:cNvPr id="5" name="Rectángulo: esquinas redondeadas 4">
            <a:extLst>
              <a:ext uri="{FF2B5EF4-FFF2-40B4-BE49-F238E27FC236}">
                <a16:creationId xmlns:a16="http://schemas.microsoft.com/office/drawing/2014/main" id="{BAFEF19C-7736-40CA-B202-396B3B0FC59F}"/>
              </a:ext>
            </a:extLst>
          </p:cNvPr>
          <p:cNvSpPr/>
          <p:nvPr/>
        </p:nvSpPr>
        <p:spPr>
          <a:xfrm rot="16200000">
            <a:off x="206078" y="3608344"/>
            <a:ext cx="3384376"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100"/>
              <a:t>MEETING LEADER</a:t>
            </a:r>
            <a:endParaRPr lang="es-ES" sz="3100"/>
          </a:p>
        </p:txBody>
      </p:sp>
      <p:sp>
        <p:nvSpPr>
          <p:cNvPr id="6" name="Rectángulo: esquinas redondeadas 5">
            <a:extLst>
              <a:ext uri="{FF2B5EF4-FFF2-40B4-BE49-F238E27FC236}">
                <a16:creationId xmlns:a16="http://schemas.microsoft.com/office/drawing/2014/main" id="{8FE05CA4-4164-4246-ABAB-78E7189F9B40}"/>
              </a:ext>
            </a:extLst>
          </p:cNvPr>
          <p:cNvSpPr/>
          <p:nvPr/>
        </p:nvSpPr>
        <p:spPr>
          <a:xfrm>
            <a:off x="2320793" y="4945996"/>
            <a:ext cx="4176464" cy="6480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100"/>
              <a:t>…ETC..</a:t>
            </a:r>
            <a:endParaRPr lang="es-ES" sz="3100"/>
          </a:p>
        </p:txBody>
      </p:sp>
      <p:sp>
        <p:nvSpPr>
          <p:cNvPr id="7" name="Rectángulo: esquinas redondeadas 6">
            <a:extLst>
              <a:ext uri="{FF2B5EF4-FFF2-40B4-BE49-F238E27FC236}">
                <a16:creationId xmlns:a16="http://schemas.microsoft.com/office/drawing/2014/main" id="{03536BC0-DFA6-4211-96C4-862987642845}"/>
              </a:ext>
            </a:extLst>
          </p:cNvPr>
          <p:cNvSpPr/>
          <p:nvPr/>
        </p:nvSpPr>
        <p:spPr>
          <a:xfrm>
            <a:off x="5889949" y="2415040"/>
            <a:ext cx="1728191"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a:t>EVALUATOR</a:t>
            </a:r>
            <a:endParaRPr lang="es-ES" sz="2000"/>
          </a:p>
        </p:txBody>
      </p:sp>
      <p:pic>
        <p:nvPicPr>
          <p:cNvPr id="8" name="Imagen 7">
            <a:extLst>
              <a:ext uri="{FF2B5EF4-FFF2-40B4-BE49-F238E27FC236}">
                <a16:creationId xmlns:a16="http://schemas.microsoft.com/office/drawing/2014/main" id="{731203D7-2DA3-4353-A145-DBFC3C4B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160" y="3534240"/>
            <a:ext cx="398140" cy="398140"/>
          </a:xfrm>
          <a:prstGeom prst="rect">
            <a:avLst/>
          </a:prstGeom>
        </p:spPr>
      </p:pic>
      <p:sp>
        <p:nvSpPr>
          <p:cNvPr id="9" name="Rectángulo: esquinas redondeadas 8">
            <a:extLst>
              <a:ext uri="{FF2B5EF4-FFF2-40B4-BE49-F238E27FC236}">
                <a16:creationId xmlns:a16="http://schemas.microsoft.com/office/drawing/2014/main" id="{63AD8885-03D6-426C-82C0-F3B0B7AA97F4}"/>
              </a:ext>
            </a:extLst>
          </p:cNvPr>
          <p:cNvSpPr/>
          <p:nvPr/>
        </p:nvSpPr>
        <p:spPr>
          <a:xfrm>
            <a:off x="5889949" y="3283240"/>
            <a:ext cx="1728191"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a:t>EVALUATOR</a:t>
            </a:r>
            <a:endParaRPr lang="es-ES" sz="2000"/>
          </a:p>
        </p:txBody>
      </p:sp>
      <p:sp>
        <p:nvSpPr>
          <p:cNvPr id="10" name="Rectángulo: esquinas redondeadas 9">
            <a:extLst>
              <a:ext uri="{FF2B5EF4-FFF2-40B4-BE49-F238E27FC236}">
                <a16:creationId xmlns:a16="http://schemas.microsoft.com/office/drawing/2014/main" id="{EF6FDC1A-8FEB-465D-B0BE-94BB22121E62}"/>
              </a:ext>
            </a:extLst>
          </p:cNvPr>
          <p:cNvSpPr/>
          <p:nvPr/>
        </p:nvSpPr>
        <p:spPr>
          <a:xfrm>
            <a:off x="5889948" y="4207424"/>
            <a:ext cx="1728191"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a:t>EVALUATOR</a:t>
            </a:r>
            <a:endParaRPr lang="es-ES" sz="2000"/>
          </a:p>
        </p:txBody>
      </p:sp>
      <p:sp>
        <p:nvSpPr>
          <p:cNvPr id="11" name="Rectángulo: esquinas redondeadas 10">
            <a:extLst>
              <a:ext uri="{FF2B5EF4-FFF2-40B4-BE49-F238E27FC236}">
                <a16:creationId xmlns:a16="http://schemas.microsoft.com/office/drawing/2014/main" id="{9231BAD5-D361-4BDB-8279-FEF48663CFCE}"/>
              </a:ext>
            </a:extLst>
          </p:cNvPr>
          <p:cNvSpPr/>
          <p:nvPr/>
        </p:nvSpPr>
        <p:spPr>
          <a:xfrm>
            <a:off x="5889948" y="5099904"/>
            <a:ext cx="1728191" cy="6480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a:t>EVALUATOR</a:t>
            </a:r>
            <a:endParaRPr lang="es-ES" sz="2000"/>
          </a:p>
        </p:txBody>
      </p:sp>
      <p:pic>
        <p:nvPicPr>
          <p:cNvPr id="12" name="Imagen 11">
            <a:extLst>
              <a:ext uri="{FF2B5EF4-FFF2-40B4-BE49-F238E27FC236}">
                <a16:creationId xmlns:a16="http://schemas.microsoft.com/office/drawing/2014/main" id="{859258B6-E515-448D-8234-EDBC041CD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2348880"/>
            <a:ext cx="2908687" cy="4104456"/>
          </a:xfrm>
          <a:prstGeom prst="rect">
            <a:avLst/>
          </a:prstGeom>
        </p:spPr>
      </p:pic>
      <p:sp>
        <p:nvSpPr>
          <p:cNvPr id="13" name="1 Título">
            <a:extLst>
              <a:ext uri="{FF2B5EF4-FFF2-40B4-BE49-F238E27FC236}">
                <a16:creationId xmlns:a16="http://schemas.microsoft.com/office/drawing/2014/main" id="{B5910EFE-67AF-4433-9F17-BDEAFE3AB54C}"/>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CLUB MEETINGS</a:t>
            </a:r>
          </a:p>
        </p:txBody>
      </p:sp>
      <p:sp>
        <p:nvSpPr>
          <p:cNvPr id="15" name="2 Marcador de texto">
            <a:extLst>
              <a:ext uri="{FF2B5EF4-FFF2-40B4-BE49-F238E27FC236}">
                <a16:creationId xmlns:a16="http://schemas.microsoft.com/office/drawing/2014/main" id="{99851F3E-3476-47CF-944D-A0E14341E09C}"/>
              </a:ext>
            </a:extLst>
          </p:cNvPr>
          <p:cNvSpPr txBox="1">
            <a:spLocks/>
          </p:cNvSpPr>
          <p:nvPr/>
        </p:nvSpPr>
        <p:spPr>
          <a:xfrm>
            <a:off x="183992" y="1318793"/>
            <a:ext cx="8960007"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All meeting sections have an appointed evaluator that provides feedback based on specific educational criteria.</a:t>
            </a:r>
            <a:endParaRPr lang="en-US" sz="2000" dirty="0"/>
          </a:p>
        </p:txBody>
      </p:sp>
    </p:spTree>
    <p:extLst>
      <p:ext uri="{BB962C8B-B14F-4D97-AF65-F5344CB8AC3E}">
        <p14:creationId xmlns:p14="http://schemas.microsoft.com/office/powerpoint/2010/main" val="67224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E6FE1CB-A3F3-46B3-B614-472A14DEF28A}"/>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SOME MEETING SECTIONS</a:t>
            </a:r>
          </a:p>
        </p:txBody>
      </p:sp>
      <p:grpSp>
        <p:nvGrpSpPr>
          <p:cNvPr id="48" name="Grupo 47">
            <a:extLst>
              <a:ext uri="{FF2B5EF4-FFF2-40B4-BE49-F238E27FC236}">
                <a16:creationId xmlns:a16="http://schemas.microsoft.com/office/drawing/2014/main" id="{1EF7152E-AFE4-4BE8-9BFA-D0919C26483D}"/>
              </a:ext>
            </a:extLst>
          </p:cNvPr>
          <p:cNvGrpSpPr/>
          <p:nvPr/>
        </p:nvGrpSpPr>
        <p:grpSpPr>
          <a:xfrm>
            <a:off x="1115616" y="1700808"/>
            <a:ext cx="1401439" cy="1489371"/>
            <a:chOff x="2941956" y="0"/>
            <a:chExt cx="1419849" cy="1632010"/>
          </a:xfrm>
          <a:solidFill>
            <a:srgbClr val="B40000">
              <a:alpha val="21961"/>
            </a:srgbClr>
          </a:solidFill>
        </p:grpSpPr>
        <p:sp>
          <p:nvSpPr>
            <p:cNvPr id="49" name="Hexágono 48">
              <a:extLst>
                <a:ext uri="{FF2B5EF4-FFF2-40B4-BE49-F238E27FC236}">
                  <a16:creationId xmlns:a16="http://schemas.microsoft.com/office/drawing/2014/main" id="{D18AFC18-5F7E-40BB-B858-2E8D52F0D88D}"/>
                </a:ext>
              </a:extLst>
            </p:cNvPr>
            <p:cNvSpPr/>
            <p:nvPr/>
          </p:nvSpPr>
          <p:spPr>
            <a:xfrm rot="5400000">
              <a:off x="2835876" y="106080"/>
              <a:ext cx="1632010" cy="1419849"/>
            </a:xfrm>
            <a:prstGeom prst="hexagon">
              <a:avLst>
                <a:gd name="adj" fmla="val 25000"/>
                <a:gd name="vf" fmla="val 11547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62" dirty="0"/>
            </a:p>
          </p:txBody>
        </p:sp>
        <p:sp>
          <p:nvSpPr>
            <p:cNvPr id="50" name="Hexágono 4">
              <a:extLst>
                <a:ext uri="{FF2B5EF4-FFF2-40B4-BE49-F238E27FC236}">
                  <a16:creationId xmlns:a16="http://schemas.microsoft.com/office/drawing/2014/main" id="{19DFD1D1-A21A-4EAC-ACB5-0E4008931F8A}"/>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77" dirty="0"/>
                <a:t>Prepared Speeches</a:t>
              </a:r>
            </a:p>
          </p:txBody>
        </p:sp>
      </p:grpSp>
      <p:grpSp>
        <p:nvGrpSpPr>
          <p:cNvPr id="51" name="Grupo 50">
            <a:extLst>
              <a:ext uri="{FF2B5EF4-FFF2-40B4-BE49-F238E27FC236}">
                <a16:creationId xmlns:a16="http://schemas.microsoft.com/office/drawing/2014/main" id="{5C8583BB-E8F8-4883-9025-AB24F3BE7714}"/>
              </a:ext>
            </a:extLst>
          </p:cNvPr>
          <p:cNvGrpSpPr/>
          <p:nvPr/>
        </p:nvGrpSpPr>
        <p:grpSpPr>
          <a:xfrm>
            <a:off x="2497855" y="1700808"/>
            <a:ext cx="1401439" cy="1489371"/>
            <a:chOff x="2941956" y="0"/>
            <a:chExt cx="1419849" cy="1632010"/>
          </a:xfrm>
          <a:solidFill>
            <a:srgbClr val="B40000">
              <a:alpha val="21961"/>
            </a:srgbClr>
          </a:solidFill>
        </p:grpSpPr>
        <p:sp>
          <p:nvSpPr>
            <p:cNvPr id="52" name="Hexágono 51">
              <a:extLst>
                <a:ext uri="{FF2B5EF4-FFF2-40B4-BE49-F238E27FC236}">
                  <a16:creationId xmlns:a16="http://schemas.microsoft.com/office/drawing/2014/main" id="{72AABF43-AC20-478F-82EF-10AA18207F29}"/>
                </a:ext>
              </a:extLst>
            </p:cNvPr>
            <p:cNvSpPr/>
            <p:nvPr/>
          </p:nvSpPr>
          <p:spPr>
            <a:xfrm rot="5400000">
              <a:off x="2835876" y="106080"/>
              <a:ext cx="1632010" cy="1419849"/>
            </a:xfrm>
            <a:prstGeom prst="hexagon">
              <a:avLst>
                <a:gd name="adj" fmla="val 25000"/>
                <a:gd name="vf" fmla="val 11547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62" dirty="0"/>
            </a:p>
          </p:txBody>
        </p:sp>
        <p:sp>
          <p:nvSpPr>
            <p:cNvPr id="53" name="Hexágono 4">
              <a:extLst>
                <a:ext uri="{FF2B5EF4-FFF2-40B4-BE49-F238E27FC236}">
                  <a16:creationId xmlns:a16="http://schemas.microsoft.com/office/drawing/2014/main" id="{6ADE39CA-ADF8-4DE9-9CDF-7FA529436D80}"/>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77" dirty="0"/>
                <a:t>Speech Evaluation</a:t>
              </a:r>
            </a:p>
          </p:txBody>
        </p:sp>
      </p:grpSp>
      <p:grpSp>
        <p:nvGrpSpPr>
          <p:cNvPr id="54" name="Grupo 53">
            <a:extLst>
              <a:ext uri="{FF2B5EF4-FFF2-40B4-BE49-F238E27FC236}">
                <a16:creationId xmlns:a16="http://schemas.microsoft.com/office/drawing/2014/main" id="{D893FE0F-6F15-4F18-911F-96AD4F9ECEC2}"/>
              </a:ext>
            </a:extLst>
          </p:cNvPr>
          <p:cNvGrpSpPr/>
          <p:nvPr/>
        </p:nvGrpSpPr>
        <p:grpSpPr>
          <a:xfrm>
            <a:off x="6001539" y="2852561"/>
            <a:ext cx="1401439" cy="1489371"/>
            <a:chOff x="2941956" y="0"/>
            <a:chExt cx="1419849" cy="1632010"/>
          </a:xfrm>
          <a:solidFill>
            <a:srgbClr val="1C1FA4">
              <a:alpha val="20000"/>
            </a:srgbClr>
          </a:solidFill>
        </p:grpSpPr>
        <p:sp>
          <p:nvSpPr>
            <p:cNvPr id="55" name="Hexágono 54">
              <a:extLst>
                <a:ext uri="{FF2B5EF4-FFF2-40B4-BE49-F238E27FC236}">
                  <a16:creationId xmlns:a16="http://schemas.microsoft.com/office/drawing/2014/main" id="{29D7A170-0CEC-4B3F-A3EE-5521935F4D74}"/>
                </a:ext>
              </a:extLst>
            </p:cNvPr>
            <p:cNvSpPr/>
            <p:nvPr/>
          </p:nvSpPr>
          <p:spPr>
            <a:xfrm rot="5400000">
              <a:off x="2835876" y="106080"/>
              <a:ext cx="1632010" cy="1419849"/>
            </a:xfrm>
            <a:prstGeom prst="hexagon">
              <a:avLst>
                <a:gd name="adj" fmla="val 25000"/>
                <a:gd name="vf" fmla="val 11547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62" dirty="0"/>
            </a:p>
          </p:txBody>
        </p:sp>
        <p:sp>
          <p:nvSpPr>
            <p:cNvPr id="56" name="Hexágono 4">
              <a:extLst>
                <a:ext uri="{FF2B5EF4-FFF2-40B4-BE49-F238E27FC236}">
                  <a16:creationId xmlns:a16="http://schemas.microsoft.com/office/drawing/2014/main" id="{7819D2E8-CB70-4D8D-B700-5C5EFD674957}"/>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77" dirty="0"/>
                <a:t>Hot Questions</a:t>
              </a:r>
            </a:p>
          </p:txBody>
        </p:sp>
      </p:grpSp>
      <p:grpSp>
        <p:nvGrpSpPr>
          <p:cNvPr id="57" name="Grupo 56">
            <a:extLst>
              <a:ext uri="{FF2B5EF4-FFF2-40B4-BE49-F238E27FC236}">
                <a16:creationId xmlns:a16="http://schemas.microsoft.com/office/drawing/2014/main" id="{814CD480-837C-471B-8F07-3E25E7C1EA0E}"/>
              </a:ext>
            </a:extLst>
          </p:cNvPr>
          <p:cNvGrpSpPr/>
          <p:nvPr/>
        </p:nvGrpSpPr>
        <p:grpSpPr>
          <a:xfrm>
            <a:off x="3898487" y="1700808"/>
            <a:ext cx="1401439" cy="1489371"/>
            <a:chOff x="2933199" y="33970"/>
            <a:chExt cx="1419849" cy="1632010"/>
          </a:xfrm>
          <a:solidFill>
            <a:srgbClr val="B40000">
              <a:alpha val="21961"/>
            </a:srgbClr>
          </a:solidFill>
        </p:grpSpPr>
        <p:sp>
          <p:nvSpPr>
            <p:cNvPr id="58" name="Hexágono 57">
              <a:extLst>
                <a:ext uri="{FF2B5EF4-FFF2-40B4-BE49-F238E27FC236}">
                  <a16:creationId xmlns:a16="http://schemas.microsoft.com/office/drawing/2014/main" id="{17D76F37-E0A7-40B6-8B21-E66828DD40C0}"/>
                </a:ext>
              </a:extLst>
            </p:cNvPr>
            <p:cNvSpPr/>
            <p:nvPr/>
          </p:nvSpPr>
          <p:spPr>
            <a:xfrm rot="5400000">
              <a:off x="2827119" y="140050"/>
              <a:ext cx="1632010" cy="1419849"/>
            </a:xfrm>
            <a:prstGeom prst="hexagon">
              <a:avLst>
                <a:gd name="adj" fmla="val 25000"/>
                <a:gd name="vf" fmla="val 11547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62" dirty="0"/>
            </a:p>
          </p:txBody>
        </p:sp>
        <p:sp>
          <p:nvSpPr>
            <p:cNvPr id="59" name="Hexágono 4">
              <a:extLst>
                <a:ext uri="{FF2B5EF4-FFF2-40B4-BE49-F238E27FC236}">
                  <a16:creationId xmlns:a16="http://schemas.microsoft.com/office/drawing/2014/main" id="{9B145971-A66D-4D2A-B647-0634DF2763D0}"/>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77" dirty="0"/>
                <a:t>Analytical Team Reports</a:t>
              </a:r>
            </a:p>
          </p:txBody>
        </p:sp>
      </p:grpSp>
      <p:grpSp>
        <p:nvGrpSpPr>
          <p:cNvPr id="60" name="Grupo 59">
            <a:extLst>
              <a:ext uri="{FF2B5EF4-FFF2-40B4-BE49-F238E27FC236}">
                <a16:creationId xmlns:a16="http://schemas.microsoft.com/office/drawing/2014/main" id="{10CD738F-9C40-417A-9297-09EB583A25C2}"/>
              </a:ext>
            </a:extLst>
          </p:cNvPr>
          <p:cNvGrpSpPr/>
          <p:nvPr/>
        </p:nvGrpSpPr>
        <p:grpSpPr>
          <a:xfrm>
            <a:off x="6711294" y="1719963"/>
            <a:ext cx="1387564" cy="1489371"/>
            <a:chOff x="2941956" y="0"/>
            <a:chExt cx="1419849" cy="1632010"/>
          </a:xfrm>
          <a:solidFill>
            <a:srgbClr val="1C1FA4">
              <a:alpha val="20000"/>
            </a:srgbClr>
          </a:solidFill>
        </p:grpSpPr>
        <p:sp>
          <p:nvSpPr>
            <p:cNvPr id="61" name="Hexágono 60">
              <a:extLst>
                <a:ext uri="{FF2B5EF4-FFF2-40B4-BE49-F238E27FC236}">
                  <a16:creationId xmlns:a16="http://schemas.microsoft.com/office/drawing/2014/main" id="{FBA554E7-072A-4A18-8A52-6F66F91DEB14}"/>
                </a:ext>
              </a:extLst>
            </p:cNvPr>
            <p:cNvSpPr/>
            <p:nvPr/>
          </p:nvSpPr>
          <p:spPr>
            <a:xfrm rot="5400000">
              <a:off x="2835876" y="106080"/>
              <a:ext cx="1632010" cy="1419849"/>
            </a:xfrm>
            <a:prstGeom prst="hexagon">
              <a:avLst>
                <a:gd name="adj" fmla="val 25000"/>
                <a:gd name="vf" fmla="val 11547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62" dirty="0"/>
            </a:p>
          </p:txBody>
        </p:sp>
        <p:sp>
          <p:nvSpPr>
            <p:cNvPr id="62" name="Hexágono 4">
              <a:extLst>
                <a:ext uri="{FF2B5EF4-FFF2-40B4-BE49-F238E27FC236}">
                  <a16:creationId xmlns:a16="http://schemas.microsoft.com/office/drawing/2014/main" id="{CBED6A6D-C2A0-40F2-9DB2-7EA03AD3D06A}"/>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77" dirty="0"/>
                <a:t>Listening Evaluation</a:t>
              </a:r>
            </a:p>
          </p:txBody>
        </p:sp>
      </p:grpSp>
      <p:grpSp>
        <p:nvGrpSpPr>
          <p:cNvPr id="63" name="Grupo 62">
            <a:extLst>
              <a:ext uri="{FF2B5EF4-FFF2-40B4-BE49-F238E27FC236}">
                <a16:creationId xmlns:a16="http://schemas.microsoft.com/office/drawing/2014/main" id="{D84AB421-68F4-4B86-82A7-D20EB304397B}"/>
              </a:ext>
            </a:extLst>
          </p:cNvPr>
          <p:cNvGrpSpPr/>
          <p:nvPr/>
        </p:nvGrpSpPr>
        <p:grpSpPr>
          <a:xfrm>
            <a:off x="5309600" y="1700808"/>
            <a:ext cx="1401439" cy="1489371"/>
            <a:chOff x="2941956" y="0"/>
            <a:chExt cx="1419849" cy="1632010"/>
          </a:xfrm>
          <a:solidFill>
            <a:srgbClr val="1C1FA4">
              <a:alpha val="20000"/>
            </a:srgbClr>
          </a:solidFill>
        </p:grpSpPr>
        <p:sp>
          <p:nvSpPr>
            <p:cNvPr id="64" name="Hexágono 63">
              <a:extLst>
                <a:ext uri="{FF2B5EF4-FFF2-40B4-BE49-F238E27FC236}">
                  <a16:creationId xmlns:a16="http://schemas.microsoft.com/office/drawing/2014/main" id="{29FA65B3-6345-42C0-BE45-32A4E855D6BC}"/>
                </a:ext>
              </a:extLst>
            </p:cNvPr>
            <p:cNvSpPr/>
            <p:nvPr/>
          </p:nvSpPr>
          <p:spPr>
            <a:xfrm rot="5400000">
              <a:off x="2835876" y="106080"/>
              <a:ext cx="1632010" cy="1419849"/>
            </a:xfrm>
            <a:prstGeom prst="hexagon">
              <a:avLst>
                <a:gd name="adj" fmla="val 25000"/>
                <a:gd name="vf" fmla="val 11547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62" dirty="0"/>
            </a:p>
          </p:txBody>
        </p:sp>
        <p:sp>
          <p:nvSpPr>
            <p:cNvPr id="65" name="Hexágono 4">
              <a:extLst>
                <a:ext uri="{FF2B5EF4-FFF2-40B4-BE49-F238E27FC236}">
                  <a16:creationId xmlns:a16="http://schemas.microsoft.com/office/drawing/2014/main" id="{1C84EFF9-A293-4B44-87CA-07514A5FC3D3}"/>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77" dirty="0"/>
                <a:t>Body Language Evaluation</a:t>
              </a:r>
            </a:p>
          </p:txBody>
        </p:sp>
      </p:grpSp>
      <p:grpSp>
        <p:nvGrpSpPr>
          <p:cNvPr id="66" name="Grupo 65">
            <a:extLst>
              <a:ext uri="{FF2B5EF4-FFF2-40B4-BE49-F238E27FC236}">
                <a16:creationId xmlns:a16="http://schemas.microsoft.com/office/drawing/2014/main" id="{4167CE51-DA63-4E37-B282-919046D15AF6}"/>
              </a:ext>
            </a:extLst>
          </p:cNvPr>
          <p:cNvGrpSpPr/>
          <p:nvPr/>
        </p:nvGrpSpPr>
        <p:grpSpPr>
          <a:xfrm>
            <a:off x="3205728" y="2852561"/>
            <a:ext cx="1401439" cy="1489371"/>
            <a:chOff x="2941956" y="0"/>
            <a:chExt cx="1419849" cy="1632010"/>
          </a:xfrm>
          <a:solidFill>
            <a:srgbClr val="1C1FA4">
              <a:alpha val="20000"/>
            </a:srgbClr>
          </a:solidFill>
        </p:grpSpPr>
        <p:sp>
          <p:nvSpPr>
            <p:cNvPr id="67" name="Hexágono 66">
              <a:extLst>
                <a:ext uri="{FF2B5EF4-FFF2-40B4-BE49-F238E27FC236}">
                  <a16:creationId xmlns:a16="http://schemas.microsoft.com/office/drawing/2014/main" id="{B2FCB606-4E4F-414B-9988-F8FD705F5C7B}"/>
                </a:ext>
              </a:extLst>
            </p:cNvPr>
            <p:cNvSpPr/>
            <p:nvPr/>
          </p:nvSpPr>
          <p:spPr>
            <a:xfrm rot="5400000">
              <a:off x="2835876" y="106080"/>
              <a:ext cx="1632010" cy="1419849"/>
            </a:xfrm>
            <a:prstGeom prst="hexagon">
              <a:avLst>
                <a:gd name="adj" fmla="val 25000"/>
                <a:gd name="vf" fmla="val 11547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62" dirty="0"/>
            </a:p>
          </p:txBody>
        </p:sp>
        <p:sp>
          <p:nvSpPr>
            <p:cNvPr id="68" name="Hexágono 4">
              <a:extLst>
                <a:ext uri="{FF2B5EF4-FFF2-40B4-BE49-F238E27FC236}">
                  <a16:creationId xmlns:a16="http://schemas.microsoft.com/office/drawing/2014/main" id="{6840B4D6-AD23-4405-81C3-0AAB9AD30AC1}"/>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77" dirty="0"/>
                <a:t>Thought of the Day</a:t>
              </a:r>
            </a:p>
          </p:txBody>
        </p:sp>
      </p:grpSp>
      <p:grpSp>
        <p:nvGrpSpPr>
          <p:cNvPr id="69" name="Grupo 68">
            <a:extLst>
              <a:ext uri="{FF2B5EF4-FFF2-40B4-BE49-F238E27FC236}">
                <a16:creationId xmlns:a16="http://schemas.microsoft.com/office/drawing/2014/main" id="{D27F14B7-24C9-4BB8-9E17-F8AE5445E741}"/>
              </a:ext>
            </a:extLst>
          </p:cNvPr>
          <p:cNvGrpSpPr/>
          <p:nvPr/>
        </p:nvGrpSpPr>
        <p:grpSpPr>
          <a:xfrm>
            <a:off x="1819787" y="2852561"/>
            <a:ext cx="1373690" cy="1489370"/>
            <a:chOff x="2941956" y="0"/>
            <a:chExt cx="1419849" cy="1632010"/>
          </a:xfrm>
          <a:solidFill>
            <a:srgbClr val="C00000"/>
          </a:solidFill>
        </p:grpSpPr>
        <p:sp>
          <p:nvSpPr>
            <p:cNvPr id="70" name="Hexágono 69">
              <a:extLst>
                <a:ext uri="{FF2B5EF4-FFF2-40B4-BE49-F238E27FC236}">
                  <a16:creationId xmlns:a16="http://schemas.microsoft.com/office/drawing/2014/main" id="{1D2CE26E-1623-4F45-BDB6-8E87873BA0F6}"/>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dirty="0"/>
            </a:p>
          </p:txBody>
        </p:sp>
        <p:sp>
          <p:nvSpPr>
            <p:cNvPr id="71" name="Hexágono 4">
              <a:extLst>
                <a:ext uri="{FF2B5EF4-FFF2-40B4-BE49-F238E27FC236}">
                  <a16:creationId xmlns:a16="http://schemas.microsoft.com/office/drawing/2014/main" id="{4B8B2473-2852-4AE8-BE0E-C9E0AB21526F}"/>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00" dirty="0"/>
                <a:t>Thinking Critically</a:t>
              </a:r>
            </a:p>
          </p:txBody>
        </p:sp>
      </p:grpSp>
      <p:grpSp>
        <p:nvGrpSpPr>
          <p:cNvPr id="72" name="Grupo 71">
            <a:extLst>
              <a:ext uri="{FF2B5EF4-FFF2-40B4-BE49-F238E27FC236}">
                <a16:creationId xmlns:a16="http://schemas.microsoft.com/office/drawing/2014/main" id="{7F28A15B-287C-4308-BC5E-0C16FD27E4C2}"/>
              </a:ext>
            </a:extLst>
          </p:cNvPr>
          <p:cNvGrpSpPr/>
          <p:nvPr/>
        </p:nvGrpSpPr>
        <p:grpSpPr>
          <a:xfrm>
            <a:off x="2532757" y="3989471"/>
            <a:ext cx="1373690" cy="1489370"/>
            <a:chOff x="2941956" y="0"/>
            <a:chExt cx="1419849" cy="1632010"/>
          </a:xfrm>
          <a:solidFill>
            <a:schemeClr val="tx2">
              <a:lumMod val="60000"/>
              <a:lumOff val="40000"/>
            </a:schemeClr>
          </a:solidFill>
        </p:grpSpPr>
        <p:sp>
          <p:nvSpPr>
            <p:cNvPr id="73" name="Hexágono 72">
              <a:extLst>
                <a:ext uri="{FF2B5EF4-FFF2-40B4-BE49-F238E27FC236}">
                  <a16:creationId xmlns:a16="http://schemas.microsoft.com/office/drawing/2014/main" id="{328D0080-65D6-4ECA-855F-261BBB2E53F2}"/>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dirty="0"/>
            </a:p>
          </p:txBody>
        </p:sp>
        <p:sp>
          <p:nvSpPr>
            <p:cNvPr id="74" name="Hexágono 4">
              <a:extLst>
                <a:ext uri="{FF2B5EF4-FFF2-40B4-BE49-F238E27FC236}">
                  <a16:creationId xmlns:a16="http://schemas.microsoft.com/office/drawing/2014/main" id="{0DB11BCE-F0A5-42E2-9AA8-471E8276E395}"/>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00" dirty="0"/>
                <a:t>Language Improvement</a:t>
              </a:r>
            </a:p>
          </p:txBody>
        </p:sp>
      </p:grpSp>
      <p:grpSp>
        <p:nvGrpSpPr>
          <p:cNvPr id="75" name="Grupo 74">
            <a:extLst>
              <a:ext uri="{FF2B5EF4-FFF2-40B4-BE49-F238E27FC236}">
                <a16:creationId xmlns:a16="http://schemas.microsoft.com/office/drawing/2014/main" id="{EC2E0F4D-837F-4F6A-A209-50584DE40973}"/>
              </a:ext>
            </a:extLst>
          </p:cNvPr>
          <p:cNvGrpSpPr/>
          <p:nvPr/>
        </p:nvGrpSpPr>
        <p:grpSpPr>
          <a:xfrm>
            <a:off x="3922118" y="3989471"/>
            <a:ext cx="1373690" cy="1489370"/>
            <a:chOff x="2941956" y="0"/>
            <a:chExt cx="1419849" cy="1632010"/>
          </a:xfrm>
          <a:solidFill>
            <a:schemeClr val="tx2">
              <a:lumMod val="60000"/>
              <a:lumOff val="40000"/>
            </a:schemeClr>
          </a:solidFill>
        </p:grpSpPr>
        <p:sp>
          <p:nvSpPr>
            <p:cNvPr id="76" name="Hexágono 75">
              <a:extLst>
                <a:ext uri="{FF2B5EF4-FFF2-40B4-BE49-F238E27FC236}">
                  <a16:creationId xmlns:a16="http://schemas.microsoft.com/office/drawing/2014/main" id="{243434CE-2DE3-4D15-ABBB-BDCBB26B4A61}"/>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dirty="0"/>
            </a:p>
          </p:txBody>
        </p:sp>
        <p:sp>
          <p:nvSpPr>
            <p:cNvPr id="77" name="Hexágono 4">
              <a:extLst>
                <a:ext uri="{FF2B5EF4-FFF2-40B4-BE49-F238E27FC236}">
                  <a16:creationId xmlns:a16="http://schemas.microsoft.com/office/drawing/2014/main" id="{B18DB7CF-337C-47EC-A432-CDD9F01618AC}"/>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00" dirty="0"/>
                <a:t>Ice Breakers</a:t>
              </a:r>
            </a:p>
          </p:txBody>
        </p:sp>
      </p:grpSp>
      <p:grpSp>
        <p:nvGrpSpPr>
          <p:cNvPr id="78" name="Grupo 77">
            <a:extLst>
              <a:ext uri="{FF2B5EF4-FFF2-40B4-BE49-F238E27FC236}">
                <a16:creationId xmlns:a16="http://schemas.microsoft.com/office/drawing/2014/main" id="{60ECB202-0F74-44B6-8F14-8DC840F2E45C}"/>
              </a:ext>
            </a:extLst>
          </p:cNvPr>
          <p:cNvGrpSpPr/>
          <p:nvPr/>
        </p:nvGrpSpPr>
        <p:grpSpPr>
          <a:xfrm>
            <a:off x="5299926" y="3989471"/>
            <a:ext cx="1373690" cy="1489370"/>
            <a:chOff x="2941956" y="0"/>
            <a:chExt cx="1419849" cy="1632010"/>
          </a:xfrm>
          <a:solidFill>
            <a:srgbClr val="C00000"/>
          </a:solidFill>
        </p:grpSpPr>
        <p:sp>
          <p:nvSpPr>
            <p:cNvPr id="79" name="Hexágono 78">
              <a:extLst>
                <a:ext uri="{FF2B5EF4-FFF2-40B4-BE49-F238E27FC236}">
                  <a16:creationId xmlns:a16="http://schemas.microsoft.com/office/drawing/2014/main" id="{734544DD-BBB3-4795-B882-AABDDD3DD7DE}"/>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dirty="0"/>
            </a:p>
          </p:txBody>
        </p:sp>
        <p:sp>
          <p:nvSpPr>
            <p:cNvPr id="80" name="Hexágono 4">
              <a:extLst>
                <a:ext uri="{FF2B5EF4-FFF2-40B4-BE49-F238E27FC236}">
                  <a16:creationId xmlns:a16="http://schemas.microsoft.com/office/drawing/2014/main" id="{67DECBE4-E5F0-483A-A92F-FFBBE79D8237}"/>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00" dirty="0"/>
                <a:t>Club Debates</a:t>
              </a:r>
            </a:p>
          </p:txBody>
        </p:sp>
      </p:grpSp>
      <p:grpSp>
        <p:nvGrpSpPr>
          <p:cNvPr id="81" name="Grupo 80">
            <a:extLst>
              <a:ext uri="{FF2B5EF4-FFF2-40B4-BE49-F238E27FC236}">
                <a16:creationId xmlns:a16="http://schemas.microsoft.com/office/drawing/2014/main" id="{95EED450-51E2-4943-B4D5-A99DC7983C08}"/>
              </a:ext>
            </a:extLst>
          </p:cNvPr>
          <p:cNvGrpSpPr/>
          <p:nvPr/>
        </p:nvGrpSpPr>
        <p:grpSpPr>
          <a:xfrm>
            <a:off x="6676721" y="3999449"/>
            <a:ext cx="1373690" cy="1489370"/>
            <a:chOff x="2941956" y="0"/>
            <a:chExt cx="1419849" cy="1632010"/>
          </a:xfrm>
          <a:solidFill>
            <a:srgbClr val="C00000"/>
          </a:solidFill>
        </p:grpSpPr>
        <p:sp>
          <p:nvSpPr>
            <p:cNvPr id="82" name="Hexágono 81">
              <a:extLst>
                <a:ext uri="{FF2B5EF4-FFF2-40B4-BE49-F238E27FC236}">
                  <a16:creationId xmlns:a16="http://schemas.microsoft.com/office/drawing/2014/main" id="{C0D21096-C753-46C8-B939-5C646E074EA5}"/>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dirty="0"/>
            </a:p>
          </p:txBody>
        </p:sp>
        <p:sp>
          <p:nvSpPr>
            <p:cNvPr id="83" name="Hexágono 4">
              <a:extLst>
                <a:ext uri="{FF2B5EF4-FFF2-40B4-BE49-F238E27FC236}">
                  <a16:creationId xmlns:a16="http://schemas.microsoft.com/office/drawing/2014/main" id="{7F82E84A-5F65-4866-B12E-6AE7A4E96D7C}"/>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00" dirty="0"/>
                <a:t>Project of the Month</a:t>
              </a:r>
            </a:p>
          </p:txBody>
        </p:sp>
      </p:grpSp>
      <p:grpSp>
        <p:nvGrpSpPr>
          <p:cNvPr id="84" name="Grupo 83">
            <a:extLst>
              <a:ext uri="{FF2B5EF4-FFF2-40B4-BE49-F238E27FC236}">
                <a16:creationId xmlns:a16="http://schemas.microsoft.com/office/drawing/2014/main" id="{365CBA7D-1E93-4722-8D2C-288FD3F67985}"/>
              </a:ext>
            </a:extLst>
          </p:cNvPr>
          <p:cNvGrpSpPr/>
          <p:nvPr/>
        </p:nvGrpSpPr>
        <p:grpSpPr>
          <a:xfrm>
            <a:off x="4620117" y="2852561"/>
            <a:ext cx="1373690" cy="1489370"/>
            <a:chOff x="2941956" y="0"/>
            <a:chExt cx="1419849" cy="1632010"/>
          </a:xfrm>
          <a:solidFill>
            <a:schemeClr val="tx2">
              <a:lumMod val="60000"/>
              <a:lumOff val="40000"/>
            </a:schemeClr>
          </a:solidFill>
        </p:grpSpPr>
        <p:sp>
          <p:nvSpPr>
            <p:cNvPr id="85" name="Hexágono 84">
              <a:extLst>
                <a:ext uri="{FF2B5EF4-FFF2-40B4-BE49-F238E27FC236}">
                  <a16:creationId xmlns:a16="http://schemas.microsoft.com/office/drawing/2014/main" id="{5AA8AEF8-D5CB-40E0-BDDC-9E836080C0F0}"/>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dirty="0"/>
            </a:p>
          </p:txBody>
        </p:sp>
        <p:sp>
          <p:nvSpPr>
            <p:cNvPr id="86" name="Hexágono 4">
              <a:extLst>
                <a:ext uri="{FF2B5EF4-FFF2-40B4-BE49-F238E27FC236}">
                  <a16:creationId xmlns:a16="http://schemas.microsoft.com/office/drawing/2014/main" id="{5C34F842-9CD6-4860-A9FE-47248FFECF5F}"/>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00" dirty="0"/>
                <a:t>Goal – Oriented Meetings</a:t>
              </a:r>
            </a:p>
          </p:txBody>
        </p:sp>
      </p:grpSp>
      <p:grpSp>
        <p:nvGrpSpPr>
          <p:cNvPr id="87" name="Grupo 86">
            <a:extLst>
              <a:ext uri="{FF2B5EF4-FFF2-40B4-BE49-F238E27FC236}">
                <a16:creationId xmlns:a16="http://schemas.microsoft.com/office/drawing/2014/main" id="{8BA58EE9-6EF6-4CA7-8706-8FFF67830FDF}"/>
              </a:ext>
            </a:extLst>
          </p:cNvPr>
          <p:cNvGrpSpPr/>
          <p:nvPr/>
        </p:nvGrpSpPr>
        <p:grpSpPr>
          <a:xfrm>
            <a:off x="7401244" y="2871717"/>
            <a:ext cx="1373690" cy="1489370"/>
            <a:chOff x="2941956" y="0"/>
            <a:chExt cx="1419849" cy="1632010"/>
          </a:xfrm>
          <a:solidFill>
            <a:srgbClr val="C00000"/>
          </a:solidFill>
        </p:grpSpPr>
        <p:sp>
          <p:nvSpPr>
            <p:cNvPr id="88" name="Hexágono 87">
              <a:extLst>
                <a:ext uri="{FF2B5EF4-FFF2-40B4-BE49-F238E27FC236}">
                  <a16:creationId xmlns:a16="http://schemas.microsoft.com/office/drawing/2014/main" id="{35D9668B-8E43-4CC5-87DC-A6BD002C62E2}"/>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dirty="0"/>
            </a:p>
          </p:txBody>
        </p:sp>
        <p:sp>
          <p:nvSpPr>
            <p:cNvPr id="89" name="Hexágono 4">
              <a:extLst>
                <a:ext uri="{FF2B5EF4-FFF2-40B4-BE49-F238E27FC236}">
                  <a16:creationId xmlns:a16="http://schemas.microsoft.com/office/drawing/2014/main" id="{419758DC-09AC-4ABA-AA5A-B319A8A38E5B}"/>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00" dirty="0"/>
                <a:t>Against All Odds</a:t>
              </a:r>
            </a:p>
          </p:txBody>
        </p:sp>
      </p:grpSp>
      <p:grpSp>
        <p:nvGrpSpPr>
          <p:cNvPr id="90" name="Grupo 89">
            <a:extLst>
              <a:ext uri="{FF2B5EF4-FFF2-40B4-BE49-F238E27FC236}">
                <a16:creationId xmlns:a16="http://schemas.microsoft.com/office/drawing/2014/main" id="{663D6016-CD56-4B2A-9BD2-AD4C226292BE}"/>
              </a:ext>
            </a:extLst>
          </p:cNvPr>
          <p:cNvGrpSpPr/>
          <p:nvPr/>
        </p:nvGrpSpPr>
        <p:grpSpPr>
          <a:xfrm>
            <a:off x="1123586" y="3989471"/>
            <a:ext cx="1401439" cy="1489371"/>
            <a:chOff x="2941956" y="0"/>
            <a:chExt cx="1419849" cy="1632010"/>
          </a:xfrm>
          <a:solidFill>
            <a:srgbClr val="B40000">
              <a:alpha val="21961"/>
            </a:srgbClr>
          </a:solidFill>
        </p:grpSpPr>
        <p:sp>
          <p:nvSpPr>
            <p:cNvPr id="91" name="Hexágono 90">
              <a:extLst>
                <a:ext uri="{FF2B5EF4-FFF2-40B4-BE49-F238E27FC236}">
                  <a16:creationId xmlns:a16="http://schemas.microsoft.com/office/drawing/2014/main" id="{3969CB36-7373-44F8-9195-6015EB35645D}"/>
                </a:ext>
              </a:extLst>
            </p:cNvPr>
            <p:cNvSpPr/>
            <p:nvPr/>
          </p:nvSpPr>
          <p:spPr>
            <a:xfrm rot="5400000">
              <a:off x="2835876" y="106080"/>
              <a:ext cx="1632010" cy="1419849"/>
            </a:xfrm>
            <a:prstGeom prst="hexagon">
              <a:avLst>
                <a:gd name="adj" fmla="val 25000"/>
                <a:gd name="vf" fmla="val 11547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62" dirty="0"/>
            </a:p>
          </p:txBody>
        </p:sp>
        <p:sp>
          <p:nvSpPr>
            <p:cNvPr id="92" name="Hexágono 4">
              <a:extLst>
                <a:ext uri="{FF2B5EF4-FFF2-40B4-BE49-F238E27FC236}">
                  <a16:creationId xmlns:a16="http://schemas.microsoft.com/office/drawing/2014/main" id="{75C189D2-761A-4BA5-8382-3419459DB012}"/>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77"/>
                <a:t>Speech Analysis</a:t>
              </a:r>
              <a:endParaRPr lang="en-US" sz="1477" dirty="0"/>
            </a:p>
          </p:txBody>
        </p:sp>
      </p:grpSp>
      <p:grpSp>
        <p:nvGrpSpPr>
          <p:cNvPr id="93" name="Grupo 92">
            <a:extLst>
              <a:ext uri="{FF2B5EF4-FFF2-40B4-BE49-F238E27FC236}">
                <a16:creationId xmlns:a16="http://schemas.microsoft.com/office/drawing/2014/main" id="{F5FF72E6-80E7-47C6-AE58-16E7A90FD90F}"/>
              </a:ext>
            </a:extLst>
          </p:cNvPr>
          <p:cNvGrpSpPr/>
          <p:nvPr/>
        </p:nvGrpSpPr>
        <p:grpSpPr>
          <a:xfrm>
            <a:off x="455942" y="2845140"/>
            <a:ext cx="1373690" cy="1489370"/>
            <a:chOff x="2941956" y="0"/>
            <a:chExt cx="1419849" cy="1632010"/>
          </a:xfrm>
          <a:solidFill>
            <a:schemeClr val="tx2">
              <a:lumMod val="60000"/>
              <a:lumOff val="40000"/>
            </a:schemeClr>
          </a:solidFill>
        </p:grpSpPr>
        <p:sp>
          <p:nvSpPr>
            <p:cNvPr id="94" name="Hexágono 93">
              <a:extLst>
                <a:ext uri="{FF2B5EF4-FFF2-40B4-BE49-F238E27FC236}">
                  <a16:creationId xmlns:a16="http://schemas.microsoft.com/office/drawing/2014/main" id="{AC18F3DD-3EA4-4DB8-8440-F28B10DB64B2}"/>
                </a:ext>
              </a:extLst>
            </p:cNvPr>
            <p:cNvSpPr/>
            <p:nvPr/>
          </p:nvSpPr>
          <p:spPr>
            <a:xfrm rot="5400000">
              <a:off x="2835876" y="106080"/>
              <a:ext cx="1632010" cy="1419849"/>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dirty="0"/>
            </a:p>
          </p:txBody>
        </p:sp>
        <p:sp>
          <p:nvSpPr>
            <p:cNvPr id="95" name="Hexágono 4">
              <a:extLst>
                <a:ext uri="{FF2B5EF4-FFF2-40B4-BE49-F238E27FC236}">
                  <a16:creationId xmlns:a16="http://schemas.microsoft.com/office/drawing/2014/main" id="{5A123704-6879-4435-9359-1D0794295161}"/>
                </a:ext>
              </a:extLst>
            </p:cNvPr>
            <p:cNvSpPr txBox="1"/>
            <p:nvPr/>
          </p:nvSpPr>
          <p:spPr>
            <a:xfrm>
              <a:off x="3030697" y="254322"/>
              <a:ext cx="1242368" cy="11233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2203" tIns="42203" rIns="42203" bIns="42203" numCol="1" spcCol="1270" anchor="ctr" anchorCtr="0">
              <a:noAutofit/>
            </a:bodyPr>
            <a:lstStyle/>
            <a:p>
              <a:pPr algn="ctr" defTabSz="492382">
                <a:lnSpc>
                  <a:spcPct val="90000"/>
                </a:lnSpc>
                <a:spcBef>
                  <a:spcPct val="0"/>
                </a:spcBef>
                <a:spcAft>
                  <a:spcPct val="35000"/>
                </a:spcAft>
              </a:pPr>
              <a:r>
                <a:rPr lang="en-US" sz="1400"/>
                <a:t>We travel to…</a:t>
              </a:r>
              <a:endParaRPr lang="en-US" sz="1400" dirty="0"/>
            </a:p>
          </p:txBody>
        </p:sp>
      </p:grpSp>
      <p:sp>
        <p:nvSpPr>
          <p:cNvPr id="96" name="CuadroTexto 95">
            <a:extLst>
              <a:ext uri="{FF2B5EF4-FFF2-40B4-BE49-F238E27FC236}">
                <a16:creationId xmlns:a16="http://schemas.microsoft.com/office/drawing/2014/main" id="{CAE5D8B8-F09C-4F1A-8A95-E77E996027B3}"/>
              </a:ext>
            </a:extLst>
          </p:cNvPr>
          <p:cNvSpPr txBox="1"/>
          <p:nvPr/>
        </p:nvSpPr>
        <p:spPr>
          <a:xfrm>
            <a:off x="0" y="6021288"/>
            <a:ext cx="9144000" cy="307777"/>
          </a:xfrm>
          <a:prstGeom prst="rect">
            <a:avLst/>
          </a:prstGeom>
        </p:spPr>
        <p:txBody>
          <a:bodyPr wrap="square" rtlCol="0">
            <a:spAutoFit/>
          </a:bodyPr>
          <a:lstStyle/>
          <a:p>
            <a:pPr algn="ctr"/>
            <a:r>
              <a:rPr lang="es-ES" sz="1400"/>
              <a:t>More details about meeting sections here:  </a:t>
            </a:r>
            <a:r>
              <a:rPr lang="es-ES" sz="1400">
                <a:hlinkClick r:id="rId2"/>
              </a:rPr>
              <a:t>https://wiki.agoraspeakers.org/Meeting+Roles</a:t>
            </a:r>
            <a:r>
              <a:rPr lang="es-ES" sz="1400"/>
              <a:t>  </a:t>
            </a:r>
            <a:endParaRPr lang="es-ES" sz="1400">
              <a:solidFill>
                <a:schemeClr val="tx1"/>
              </a:solidFill>
            </a:endParaRPr>
          </a:p>
        </p:txBody>
      </p:sp>
    </p:spTree>
    <p:extLst>
      <p:ext uri="{BB962C8B-B14F-4D97-AF65-F5344CB8AC3E}">
        <p14:creationId xmlns:p14="http://schemas.microsoft.com/office/powerpoint/2010/main" val="122149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EC9BCA8-A913-4D4F-92BC-91082E1D4FA1}"/>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A TYPICAL CLUB MEETING</a:t>
            </a:r>
          </a:p>
        </p:txBody>
      </p:sp>
      <p:sp>
        <p:nvSpPr>
          <p:cNvPr id="3" name="Rectángulo: esquinas redondeadas 2">
            <a:extLst>
              <a:ext uri="{FF2B5EF4-FFF2-40B4-BE49-F238E27FC236}">
                <a16:creationId xmlns:a16="http://schemas.microsoft.com/office/drawing/2014/main" id="{537D7FE2-5A46-412D-AF64-4BB03A3CB54F}"/>
              </a:ext>
            </a:extLst>
          </p:cNvPr>
          <p:cNvSpPr/>
          <p:nvPr/>
        </p:nvSpPr>
        <p:spPr>
          <a:xfrm>
            <a:off x="539552" y="2907586"/>
            <a:ext cx="2663733"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INTRODUCES THE MEETING</a:t>
            </a:r>
            <a:endParaRPr lang="es-ES" sz="1000"/>
          </a:p>
        </p:txBody>
      </p:sp>
      <p:sp>
        <p:nvSpPr>
          <p:cNvPr id="4" name="Rectángulo: esquinas redondeadas 3">
            <a:extLst>
              <a:ext uri="{FF2B5EF4-FFF2-40B4-BE49-F238E27FC236}">
                <a16:creationId xmlns:a16="http://schemas.microsoft.com/office/drawing/2014/main" id="{DDD3EDB0-78CC-48D7-A52E-E7E7B841F88E}"/>
              </a:ext>
            </a:extLst>
          </p:cNvPr>
          <p:cNvSpPr/>
          <p:nvPr/>
        </p:nvSpPr>
        <p:spPr>
          <a:xfrm>
            <a:off x="539552" y="3285606"/>
            <a:ext cx="2663733"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INTRODUCES THE TIMER</a:t>
            </a:r>
            <a:endParaRPr lang="es-ES" sz="1000"/>
          </a:p>
        </p:txBody>
      </p:sp>
      <p:sp>
        <p:nvSpPr>
          <p:cNvPr id="5" name="Rectángulo: esquinas redondeadas 4">
            <a:extLst>
              <a:ext uri="{FF2B5EF4-FFF2-40B4-BE49-F238E27FC236}">
                <a16:creationId xmlns:a16="http://schemas.microsoft.com/office/drawing/2014/main" id="{566EC255-A697-4E2F-968D-24711B9B2F0A}"/>
              </a:ext>
            </a:extLst>
          </p:cNvPr>
          <p:cNvSpPr/>
          <p:nvPr/>
        </p:nvSpPr>
        <p:spPr>
          <a:xfrm>
            <a:off x="542196" y="3685642"/>
            <a:ext cx="2661652" cy="3240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a:t>TIMER SPEAKS ABOUT HIS ROLE</a:t>
            </a:r>
            <a:endParaRPr lang="es-ES" sz="1000"/>
          </a:p>
        </p:txBody>
      </p:sp>
      <p:sp>
        <p:nvSpPr>
          <p:cNvPr id="6" name="Rectángulo: esquinas redondeadas 5">
            <a:extLst>
              <a:ext uri="{FF2B5EF4-FFF2-40B4-BE49-F238E27FC236}">
                <a16:creationId xmlns:a16="http://schemas.microsoft.com/office/drawing/2014/main" id="{B9DD80CF-6717-451E-994C-5956BC4C888F}"/>
              </a:ext>
            </a:extLst>
          </p:cNvPr>
          <p:cNvSpPr/>
          <p:nvPr/>
        </p:nvSpPr>
        <p:spPr>
          <a:xfrm>
            <a:off x="539552" y="4103851"/>
            <a:ext cx="2663733"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INTRODUCES THE GRAMMARIAN</a:t>
            </a:r>
            <a:endParaRPr lang="es-ES" sz="1000"/>
          </a:p>
        </p:txBody>
      </p:sp>
      <p:sp>
        <p:nvSpPr>
          <p:cNvPr id="7" name="Rectángulo: esquinas redondeadas 6">
            <a:extLst>
              <a:ext uri="{FF2B5EF4-FFF2-40B4-BE49-F238E27FC236}">
                <a16:creationId xmlns:a16="http://schemas.microsoft.com/office/drawing/2014/main" id="{2D01EBFA-8876-4611-9487-5BD6C9A67049}"/>
              </a:ext>
            </a:extLst>
          </p:cNvPr>
          <p:cNvSpPr/>
          <p:nvPr/>
        </p:nvSpPr>
        <p:spPr>
          <a:xfrm>
            <a:off x="555908" y="4497039"/>
            <a:ext cx="2661652" cy="3240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a:t>GRAMMARIAN SPEAKS ABOUT HIS ROLE</a:t>
            </a:r>
            <a:endParaRPr lang="es-ES" sz="1000"/>
          </a:p>
        </p:txBody>
      </p:sp>
      <p:sp>
        <p:nvSpPr>
          <p:cNvPr id="8" name="Rectángulo: esquinas redondeadas 7">
            <a:extLst>
              <a:ext uri="{FF2B5EF4-FFF2-40B4-BE49-F238E27FC236}">
                <a16:creationId xmlns:a16="http://schemas.microsoft.com/office/drawing/2014/main" id="{E20E7D18-B269-48B2-80FB-C5C9BE26D477}"/>
              </a:ext>
            </a:extLst>
          </p:cNvPr>
          <p:cNvSpPr/>
          <p:nvPr/>
        </p:nvSpPr>
        <p:spPr>
          <a:xfrm>
            <a:off x="3361576" y="2907586"/>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INTRODUCES THE SECTION EVALUATOR</a:t>
            </a:r>
            <a:endParaRPr lang="es-ES" sz="1000"/>
          </a:p>
        </p:txBody>
      </p:sp>
      <p:sp>
        <p:nvSpPr>
          <p:cNvPr id="9" name="Rectángulo: esquinas redondeadas 8">
            <a:extLst>
              <a:ext uri="{FF2B5EF4-FFF2-40B4-BE49-F238E27FC236}">
                <a16:creationId xmlns:a16="http://schemas.microsoft.com/office/drawing/2014/main" id="{D045B239-FE8A-4571-8070-50B0F2FF15A1}"/>
              </a:ext>
            </a:extLst>
          </p:cNvPr>
          <p:cNvSpPr/>
          <p:nvPr/>
        </p:nvSpPr>
        <p:spPr>
          <a:xfrm>
            <a:off x="3363834" y="3299802"/>
            <a:ext cx="2587209" cy="3240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a:t>SECTION EVALUATOR TALKS ABOUT THE SECTION</a:t>
            </a:r>
            <a:endParaRPr lang="es-ES" sz="1000"/>
          </a:p>
        </p:txBody>
      </p:sp>
      <p:sp>
        <p:nvSpPr>
          <p:cNvPr id="10" name="Rectángulo: esquinas redondeadas 9">
            <a:extLst>
              <a:ext uri="{FF2B5EF4-FFF2-40B4-BE49-F238E27FC236}">
                <a16:creationId xmlns:a16="http://schemas.microsoft.com/office/drawing/2014/main" id="{E73E92F1-3AA7-4518-914E-D6E68DDF61E1}"/>
              </a:ext>
            </a:extLst>
          </p:cNvPr>
          <p:cNvSpPr/>
          <p:nvPr/>
        </p:nvSpPr>
        <p:spPr>
          <a:xfrm>
            <a:off x="3364632" y="3692018"/>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INTRODUCES THE SECTION LEAD</a:t>
            </a:r>
            <a:endParaRPr lang="es-ES" sz="1000"/>
          </a:p>
        </p:txBody>
      </p:sp>
      <p:sp>
        <p:nvSpPr>
          <p:cNvPr id="11" name="Rectángulo: esquinas redondeadas 10">
            <a:extLst>
              <a:ext uri="{FF2B5EF4-FFF2-40B4-BE49-F238E27FC236}">
                <a16:creationId xmlns:a16="http://schemas.microsoft.com/office/drawing/2014/main" id="{7F4AE667-8DAF-4130-8CF1-C3A448EDAA26}"/>
              </a:ext>
            </a:extLst>
          </p:cNvPr>
          <p:cNvSpPr/>
          <p:nvPr/>
        </p:nvSpPr>
        <p:spPr>
          <a:xfrm>
            <a:off x="3363834" y="4103851"/>
            <a:ext cx="2587209" cy="3240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a:t>SECTION LEAD TAKES OVER</a:t>
            </a:r>
            <a:endParaRPr lang="es-ES" sz="1000"/>
          </a:p>
        </p:txBody>
      </p:sp>
      <p:sp>
        <p:nvSpPr>
          <p:cNvPr id="12" name="Rectángulo: esquinas redondeadas 11">
            <a:extLst>
              <a:ext uri="{FF2B5EF4-FFF2-40B4-BE49-F238E27FC236}">
                <a16:creationId xmlns:a16="http://schemas.microsoft.com/office/drawing/2014/main" id="{5E69056D-E270-4001-9096-1E0226144D2E}"/>
              </a:ext>
            </a:extLst>
          </p:cNvPr>
          <p:cNvSpPr/>
          <p:nvPr/>
        </p:nvSpPr>
        <p:spPr>
          <a:xfrm>
            <a:off x="3361575" y="4499081"/>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GIVES TIME FOR FEEDBACK</a:t>
            </a:r>
            <a:endParaRPr lang="es-ES" sz="1000"/>
          </a:p>
        </p:txBody>
      </p:sp>
      <p:sp>
        <p:nvSpPr>
          <p:cNvPr id="13" name="Rectángulo: esquinas redondeadas 12">
            <a:extLst>
              <a:ext uri="{FF2B5EF4-FFF2-40B4-BE49-F238E27FC236}">
                <a16:creationId xmlns:a16="http://schemas.microsoft.com/office/drawing/2014/main" id="{F40B623A-A1D3-4F12-BBD4-C7022B2EC84C}"/>
              </a:ext>
            </a:extLst>
          </p:cNvPr>
          <p:cNvSpPr/>
          <p:nvPr/>
        </p:nvSpPr>
        <p:spPr>
          <a:xfrm>
            <a:off x="3354665" y="4917244"/>
            <a:ext cx="2587209" cy="3240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a:t>SECTION EVALUATOR PROVIDES FEEDBACK</a:t>
            </a:r>
            <a:endParaRPr lang="es-ES" sz="1000"/>
          </a:p>
        </p:txBody>
      </p:sp>
      <p:sp>
        <p:nvSpPr>
          <p:cNvPr id="14" name="Rectángulo: esquinas redondeadas 13">
            <a:extLst>
              <a:ext uri="{FF2B5EF4-FFF2-40B4-BE49-F238E27FC236}">
                <a16:creationId xmlns:a16="http://schemas.microsoft.com/office/drawing/2014/main" id="{8672475D-9044-4B3F-A274-8CD7988A8FF9}"/>
              </a:ext>
            </a:extLst>
          </p:cNvPr>
          <p:cNvSpPr/>
          <p:nvPr/>
        </p:nvSpPr>
        <p:spPr>
          <a:xfrm>
            <a:off x="6085889" y="2907586"/>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CALLS THE GRAMMARIAN</a:t>
            </a:r>
            <a:endParaRPr lang="es-ES" sz="1000"/>
          </a:p>
        </p:txBody>
      </p:sp>
      <p:sp>
        <p:nvSpPr>
          <p:cNvPr id="15" name="Rectángulo: esquinas redondeadas 14">
            <a:extLst>
              <a:ext uri="{FF2B5EF4-FFF2-40B4-BE49-F238E27FC236}">
                <a16:creationId xmlns:a16="http://schemas.microsoft.com/office/drawing/2014/main" id="{7E55621D-66F4-4AB7-A947-04603D51E497}"/>
              </a:ext>
            </a:extLst>
          </p:cNvPr>
          <p:cNvSpPr/>
          <p:nvPr/>
        </p:nvSpPr>
        <p:spPr>
          <a:xfrm>
            <a:off x="6088147" y="3299802"/>
            <a:ext cx="2587209" cy="3240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a:t>GRAMMARIAN PROVIDES REPORT</a:t>
            </a:r>
            <a:endParaRPr lang="es-ES" sz="1000"/>
          </a:p>
        </p:txBody>
      </p:sp>
      <p:sp>
        <p:nvSpPr>
          <p:cNvPr id="16" name="Rectángulo: esquinas redondeadas 15">
            <a:extLst>
              <a:ext uri="{FF2B5EF4-FFF2-40B4-BE49-F238E27FC236}">
                <a16:creationId xmlns:a16="http://schemas.microsoft.com/office/drawing/2014/main" id="{526AB4A0-940B-4A14-8614-B68F2888A011}"/>
              </a:ext>
            </a:extLst>
          </p:cNvPr>
          <p:cNvSpPr/>
          <p:nvPr/>
        </p:nvSpPr>
        <p:spPr>
          <a:xfrm>
            <a:off x="6088945" y="3692018"/>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CALLS THE TIMER</a:t>
            </a:r>
            <a:endParaRPr lang="es-ES" sz="1000"/>
          </a:p>
        </p:txBody>
      </p:sp>
      <p:sp>
        <p:nvSpPr>
          <p:cNvPr id="17" name="Rectángulo: esquinas redondeadas 16">
            <a:extLst>
              <a:ext uri="{FF2B5EF4-FFF2-40B4-BE49-F238E27FC236}">
                <a16:creationId xmlns:a16="http://schemas.microsoft.com/office/drawing/2014/main" id="{922B9DF3-B41F-40F5-B81C-1A00F2F89BA0}"/>
              </a:ext>
            </a:extLst>
          </p:cNvPr>
          <p:cNvSpPr/>
          <p:nvPr/>
        </p:nvSpPr>
        <p:spPr>
          <a:xfrm>
            <a:off x="6088147" y="4103851"/>
            <a:ext cx="2587209" cy="3240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a:t>TIMER PROVIDES REPORT</a:t>
            </a:r>
            <a:endParaRPr lang="es-ES" sz="1000"/>
          </a:p>
        </p:txBody>
      </p:sp>
      <p:sp>
        <p:nvSpPr>
          <p:cNvPr id="18" name="Rectángulo: esquinas redondeadas 17">
            <a:extLst>
              <a:ext uri="{FF2B5EF4-FFF2-40B4-BE49-F238E27FC236}">
                <a16:creationId xmlns:a16="http://schemas.microsoft.com/office/drawing/2014/main" id="{B9E22E61-E777-4F3B-A40E-ABCB2B5E7A85}"/>
              </a:ext>
            </a:extLst>
          </p:cNvPr>
          <p:cNvSpPr/>
          <p:nvPr/>
        </p:nvSpPr>
        <p:spPr>
          <a:xfrm>
            <a:off x="6085888" y="4499081"/>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CALLS THE MEETING EVALUATOR</a:t>
            </a:r>
            <a:endParaRPr lang="es-ES" sz="1000"/>
          </a:p>
        </p:txBody>
      </p:sp>
      <p:sp>
        <p:nvSpPr>
          <p:cNvPr id="19" name="Rectángulo: esquinas redondeadas 18">
            <a:extLst>
              <a:ext uri="{FF2B5EF4-FFF2-40B4-BE49-F238E27FC236}">
                <a16:creationId xmlns:a16="http://schemas.microsoft.com/office/drawing/2014/main" id="{0D20E97A-8866-4C0F-97C8-F0A1614E7DC5}"/>
              </a:ext>
            </a:extLst>
          </p:cNvPr>
          <p:cNvSpPr/>
          <p:nvPr/>
        </p:nvSpPr>
        <p:spPr>
          <a:xfrm>
            <a:off x="6078978" y="4917244"/>
            <a:ext cx="2587209" cy="3240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a:t>MEETING EVALUATOR PROVIDES REPORT</a:t>
            </a:r>
            <a:endParaRPr lang="es-ES" sz="1000"/>
          </a:p>
        </p:txBody>
      </p:sp>
      <p:sp>
        <p:nvSpPr>
          <p:cNvPr id="20" name="CuadroTexto 19">
            <a:extLst>
              <a:ext uri="{FF2B5EF4-FFF2-40B4-BE49-F238E27FC236}">
                <a16:creationId xmlns:a16="http://schemas.microsoft.com/office/drawing/2014/main" id="{1387C6A5-0593-4A01-BD29-B664B5DFCF79}"/>
              </a:ext>
            </a:extLst>
          </p:cNvPr>
          <p:cNvSpPr txBox="1"/>
          <p:nvPr/>
        </p:nvSpPr>
        <p:spPr>
          <a:xfrm>
            <a:off x="555908" y="2475080"/>
            <a:ext cx="2647377" cy="323165"/>
          </a:xfrm>
          <a:prstGeom prst="rect">
            <a:avLst/>
          </a:prstGeom>
        </p:spPr>
        <p:txBody>
          <a:bodyPr wrap="square" rtlCol="0">
            <a:spAutoFit/>
          </a:bodyPr>
          <a:lstStyle/>
          <a:p>
            <a:pPr algn="ctr"/>
            <a:r>
              <a:rPr lang="es-ES" sz="1500">
                <a:solidFill>
                  <a:srgbClr val="C00000"/>
                </a:solidFill>
              </a:rPr>
              <a:t>INITIATION</a:t>
            </a:r>
          </a:p>
        </p:txBody>
      </p:sp>
      <p:sp>
        <p:nvSpPr>
          <p:cNvPr id="21" name="Rectángulo: esquinas redondeadas 20">
            <a:extLst>
              <a:ext uri="{FF2B5EF4-FFF2-40B4-BE49-F238E27FC236}">
                <a16:creationId xmlns:a16="http://schemas.microsoft.com/office/drawing/2014/main" id="{E444F2AA-E703-44B8-9374-48D5E12936CC}"/>
              </a:ext>
            </a:extLst>
          </p:cNvPr>
          <p:cNvSpPr/>
          <p:nvPr/>
        </p:nvSpPr>
        <p:spPr>
          <a:xfrm>
            <a:off x="6076955" y="5337212"/>
            <a:ext cx="2589232" cy="32403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a:t>MEETING LEADER ASKS THE GUESTS FOR FEEDBACK</a:t>
            </a:r>
            <a:endParaRPr lang="es-ES" sz="1000"/>
          </a:p>
        </p:txBody>
      </p:sp>
      <p:sp>
        <p:nvSpPr>
          <p:cNvPr id="22" name="CuadroTexto 21">
            <a:extLst>
              <a:ext uri="{FF2B5EF4-FFF2-40B4-BE49-F238E27FC236}">
                <a16:creationId xmlns:a16="http://schemas.microsoft.com/office/drawing/2014/main" id="{F73A03C3-EF37-4A92-9599-7B8D82277FC9}"/>
              </a:ext>
            </a:extLst>
          </p:cNvPr>
          <p:cNvSpPr txBox="1"/>
          <p:nvPr/>
        </p:nvSpPr>
        <p:spPr>
          <a:xfrm>
            <a:off x="3332502" y="2475080"/>
            <a:ext cx="2647377" cy="323165"/>
          </a:xfrm>
          <a:prstGeom prst="rect">
            <a:avLst/>
          </a:prstGeom>
        </p:spPr>
        <p:txBody>
          <a:bodyPr wrap="square" rtlCol="0">
            <a:spAutoFit/>
          </a:bodyPr>
          <a:lstStyle/>
          <a:p>
            <a:pPr algn="ctr"/>
            <a:r>
              <a:rPr lang="es-ES" sz="1500">
                <a:solidFill>
                  <a:srgbClr val="C00000"/>
                </a:solidFill>
              </a:rPr>
              <a:t>FOR EACH SECTION</a:t>
            </a:r>
          </a:p>
        </p:txBody>
      </p:sp>
      <p:sp>
        <p:nvSpPr>
          <p:cNvPr id="23" name="CuadroTexto 22">
            <a:extLst>
              <a:ext uri="{FF2B5EF4-FFF2-40B4-BE49-F238E27FC236}">
                <a16:creationId xmlns:a16="http://schemas.microsoft.com/office/drawing/2014/main" id="{1A27DA8D-0A77-4F46-962A-69BB56752BCF}"/>
              </a:ext>
            </a:extLst>
          </p:cNvPr>
          <p:cNvSpPr txBox="1"/>
          <p:nvPr/>
        </p:nvSpPr>
        <p:spPr>
          <a:xfrm>
            <a:off x="6009819" y="2475080"/>
            <a:ext cx="2647377" cy="323165"/>
          </a:xfrm>
          <a:prstGeom prst="rect">
            <a:avLst/>
          </a:prstGeom>
        </p:spPr>
        <p:txBody>
          <a:bodyPr wrap="square" rtlCol="0">
            <a:spAutoFit/>
          </a:bodyPr>
          <a:lstStyle/>
          <a:p>
            <a:pPr algn="ctr"/>
            <a:r>
              <a:rPr lang="es-ES" sz="1500">
                <a:solidFill>
                  <a:srgbClr val="C00000"/>
                </a:solidFill>
              </a:rPr>
              <a:t>CONCLUSION</a:t>
            </a:r>
          </a:p>
        </p:txBody>
      </p:sp>
      <p:sp>
        <p:nvSpPr>
          <p:cNvPr id="24" name="Flecha: a la derecha 23">
            <a:extLst>
              <a:ext uri="{FF2B5EF4-FFF2-40B4-BE49-F238E27FC236}">
                <a16:creationId xmlns:a16="http://schemas.microsoft.com/office/drawing/2014/main" id="{130F6592-D46E-47BE-927D-A22FE6FBC8E2}"/>
              </a:ext>
            </a:extLst>
          </p:cNvPr>
          <p:cNvSpPr/>
          <p:nvPr/>
        </p:nvSpPr>
        <p:spPr>
          <a:xfrm>
            <a:off x="1526694" y="2113646"/>
            <a:ext cx="720080" cy="14904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5" name="Flecha: a la derecha 24">
            <a:extLst>
              <a:ext uri="{FF2B5EF4-FFF2-40B4-BE49-F238E27FC236}">
                <a16:creationId xmlns:a16="http://schemas.microsoft.com/office/drawing/2014/main" id="{763F2BD8-1FE6-4FEB-90C8-5E816239C1FB}"/>
              </a:ext>
            </a:extLst>
          </p:cNvPr>
          <p:cNvSpPr/>
          <p:nvPr/>
        </p:nvSpPr>
        <p:spPr>
          <a:xfrm>
            <a:off x="6897226" y="2113646"/>
            <a:ext cx="720080" cy="14904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6" name="Flecha: circular 25">
            <a:extLst>
              <a:ext uri="{FF2B5EF4-FFF2-40B4-BE49-F238E27FC236}">
                <a16:creationId xmlns:a16="http://schemas.microsoft.com/office/drawing/2014/main" id="{E3F88CE7-DB5B-4214-80C0-EEB513701668}"/>
              </a:ext>
            </a:extLst>
          </p:cNvPr>
          <p:cNvSpPr/>
          <p:nvPr/>
        </p:nvSpPr>
        <p:spPr>
          <a:xfrm rot="12109432">
            <a:off x="4353008" y="1890311"/>
            <a:ext cx="590522" cy="567116"/>
          </a:xfrm>
          <a:prstGeom prst="circularArrow">
            <a:avLst>
              <a:gd name="adj1" fmla="val 5544"/>
              <a:gd name="adj2" fmla="val 330680"/>
              <a:gd name="adj3" fmla="val 13815233"/>
              <a:gd name="adj4" fmla="val 17362087"/>
              <a:gd name="adj5" fmla="val 5757"/>
            </a:avLst>
          </a:prstGeom>
          <a:ln/>
        </p:spPr>
        <p:style>
          <a:lnRef idx="2">
            <a:schemeClr val="accent6"/>
          </a:lnRef>
          <a:fillRef idx="1">
            <a:schemeClr val="lt1"/>
          </a:fillRef>
          <a:effectRef idx="0">
            <a:schemeClr val="accent6"/>
          </a:effectRef>
          <a:fontRef idx="minor">
            <a:schemeClr val="dk1"/>
          </a:fontRef>
        </p:style>
      </p:sp>
    </p:spTree>
    <p:extLst>
      <p:ext uri="{BB962C8B-B14F-4D97-AF65-F5344CB8AC3E}">
        <p14:creationId xmlns:p14="http://schemas.microsoft.com/office/powerpoint/2010/main" val="89937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Imagen">
            <a:extLst>
              <a:ext uri="{FF2B5EF4-FFF2-40B4-BE49-F238E27FC236}">
                <a16:creationId xmlns:a16="http://schemas.microsoft.com/office/drawing/2014/main" id="{4BFCAFD5-92EC-4F8A-A3F4-56D903423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62" y="1471092"/>
            <a:ext cx="7236296" cy="5109574"/>
          </a:xfrm>
          <a:prstGeom prst="rect">
            <a:avLst/>
          </a:prstGeom>
        </p:spPr>
      </p:pic>
      <p:sp>
        <p:nvSpPr>
          <p:cNvPr id="4" name="1 Título">
            <a:extLst>
              <a:ext uri="{FF2B5EF4-FFF2-40B4-BE49-F238E27FC236}">
                <a16:creationId xmlns:a16="http://schemas.microsoft.com/office/drawing/2014/main" id="{03858768-2D5F-449C-9378-5557328CB025}"/>
              </a:ext>
            </a:extLst>
          </p:cNvPr>
          <p:cNvSpPr txBox="1">
            <a:spLocks/>
          </p:cNvSpPr>
          <p:nvPr/>
        </p:nvSpPr>
        <p:spPr>
          <a:xfrm>
            <a:off x="3563888" y="1196752"/>
            <a:ext cx="5580111"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a:solidFill>
                  <a:srgbClr val="CE3C17"/>
                </a:solidFill>
              </a:rPr>
              <a:t>OUR PURPOSE</a:t>
            </a:r>
            <a:endParaRPr lang="es-ES_tradnl" sz="3200" dirty="0">
              <a:solidFill>
                <a:srgbClr val="CE3C17"/>
              </a:solidFill>
            </a:endParaRPr>
          </a:p>
        </p:txBody>
      </p:sp>
      <p:sp>
        <p:nvSpPr>
          <p:cNvPr id="5" name="2 Marcador de texto">
            <a:extLst>
              <a:ext uri="{FF2B5EF4-FFF2-40B4-BE49-F238E27FC236}">
                <a16:creationId xmlns:a16="http://schemas.microsoft.com/office/drawing/2014/main" id="{EFDDAE6A-2C75-47E5-9689-B1E5DEACA266}"/>
              </a:ext>
            </a:extLst>
          </p:cNvPr>
          <p:cNvSpPr txBox="1">
            <a:spLocks/>
          </p:cNvSpPr>
          <p:nvPr/>
        </p:nvSpPr>
        <p:spPr>
          <a:xfrm>
            <a:off x="3635897" y="1786691"/>
            <a:ext cx="5301741" cy="207435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Agora Speakers International is a worldwide, nonprofit, Public Interest Foundation of passionate volunteers devoted to helping people develop their public speaking, communication, critical thinking, debating and leadership skills.</a:t>
            </a:r>
          </a:p>
          <a:p>
            <a:pPr marL="0" indent="0">
              <a:buFont typeface="Arial" pitchFamily="34" charset="0"/>
              <a:buNone/>
            </a:pPr>
            <a:r>
              <a:rPr lang="es-ES" sz="2000"/>
              <a:t>O</a:t>
            </a:r>
            <a:r>
              <a:rPr lang="en-US" sz="2000"/>
              <a:t>ur legal registration info is available </a:t>
            </a:r>
            <a:r>
              <a:rPr lang="en-US" sz="2000">
                <a:hlinkClick r:id="rId3"/>
              </a:rPr>
              <a:t>here</a:t>
            </a:r>
            <a:r>
              <a:rPr lang="en-US" sz="2000"/>
              <a:t>.</a:t>
            </a:r>
          </a:p>
        </p:txBody>
      </p:sp>
      <p:sp>
        <p:nvSpPr>
          <p:cNvPr id="6" name="2 Marcador de texto">
            <a:extLst>
              <a:ext uri="{FF2B5EF4-FFF2-40B4-BE49-F238E27FC236}">
                <a16:creationId xmlns:a16="http://schemas.microsoft.com/office/drawing/2014/main" id="{EC5408F8-B81E-4115-B8D0-96DBC9A03CF8}"/>
              </a:ext>
            </a:extLst>
          </p:cNvPr>
          <p:cNvSpPr txBox="1">
            <a:spLocks/>
          </p:cNvSpPr>
          <p:nvPr/>
        </p:nvSpPr>
        <p:spPr>
          <a:xfrm>
            <a:off x="4860032" y="4581128"/>
            <a:ext cx="4248472"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“We empower you to become a brilliant communicator and a confident leader who will actively build a better world”</a:t>
            </a:r>
            <a:endParaRPr lang="es-ES_tradnl" sz="2000" i="1" dirty="0"/>
          </a:p>
          <a:p>
            <a:pPr marL="0" indent="0">
              <a:buFont typeface="Arial" pitchFamily="34" charset="0"/>
              <a:buNone/>
            </a:pPr>
            <a:endParaRPr lang="en-US" sz="1900" dirty="0"/>
          </a:p>
        </p:txBody>
      </p:sp>
      <p:sp>
        <p:nvSpPr>
          <p:cNvPr id="7" name="1 Título">
            <a:extLst>
              <a:ext uri="{FF2B5EF4-FFF2-40B4-BE49-F238E27FC236}">
                <a16:creationId xmlns:a16="http://schemas.microsoft.com/office/drawing/2014/main" id="{6CE69BF4-EC02-481B-B5F7-DF301B51648A}"/>
              </a:ext>
            </a:extLst>
          </p:cNvPr>
          <p:cNvSpPr txBox="1">
            <a:spLocks/>
          </p:cNvSpPr>
          <p:nvPr/>
        </p:nvSpPr>
        <p:spPr>
          <a:xfrm>
            <a:off x="5004048" y="4248472"/>
            <a:ext cx="4139952" cy="548680"/>
          </a:xfrm>
          <a:prstGeom prst="rect">
            <a:avLst/>
          </a:prstGeom>
        </p:spPr>
        <p:txBody>
          <a:bodyPr/>
          <a:lstStyle>
            <a:lvl1pPr algn="ctr" defTabSz="914400" rtl="0" eaLnBrk="1" latinLnBrk="0" hangingPunct="1">
              <a:spcBef>
                <a:spcPct val="0"/>
              </a:spcBef>
              <a:buNone/>
              <a:defRPr sz="3200" kern="1200" cap="all" normalizeH="0" baseline="0">
                <a:solidFill>
                  <a:srgbClr val="C00000"/>
                </a:solidFill>
                <a:latin typeface="+mj-lt"/>
                <a:ea typeface="+mj-ea"/>
                <a:cs typeface="+mj-cs"/>
              </a:defRPr>
            </a:lvl1pPr>
          </a:lstStyle>
          <a:p>
            <a:r>
              <a:rPr lang="es-ES_tradnl" sz="2400" dirty="0"/>
              <a:t>OUR MISSION STATEMENT</a:t>
            </a:r>
          </a:p>
        </p:txBody>
      </p:sp>
    </p:spTree>
    <p:extLst>
      <p:ext uri="{BB962C8B-B14F-4D97-AF65-F5344CB8AC3E}">
        <p14:creationId xmlns:p14="http://schemas.microsoft.com/office/powerpoint/2010/main" val="1263268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E3D192E-F0F8-4F52-8B4E-BD581B0B2E3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SOME MEETING ACTIVITIES AND ROLES</a:t>
            </a:r>
          </a:p>
        </p:txBody>
      </p:sp>
      <p:pic>
        <p:nvPicPr>
          <p:cNvPr id="3" name="3 Imagen">
            <a:extLst>
              <a:ext uri="{FF2B5EF4-FFF2-40B4-BE49-F238E27FC236}">
                <a16:creationId xmlns:a16="http://schemas.microsoft.com/office/drawing/2014/main" id="{A88B666B-8789-494F-A3E2-0DC8A7C6B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05" y="2348880"/>
            <a:ext cx="2543695" cy="1695796"/>
          </a:xfrm>
          <a:prstGeom prst="rect">
            <a:avLst/>
          </a:prstGeom>
        </p:spPr>
      </p:pic>
      <p:sp>
        <p:nvSpPr>
          <p:cNvPr id="4" name="14 CuadroTexto">
            <a:extLst>
              <a:ext uri="{FF2B5EF4-FFF2-40B4-BE49-F238E27FC236}">
                <a16:creationId xmlns:a16="http://schemas.microsoft.com/office/drawing/2014/main" id="{16211846-D5EF-4B81-A99A-CD2EFABA9407}"/>
              </a:ext>
            </a:extLst>
          </p:cNvPr>
          <p:cNvSpPr txBox="1"/>
          <p:nvPr/>
        </p:nvSpPr>
        <p:spPr>
          <a:xfrm>
            <a:off x="2859742"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dirty="0"/>
              <a:t>MEETING LEADER</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5" name="2 Marcador de texto">
            <a:extLst>
              <a:ext uri="{FF2B5EF4-FFF2-40B4-BE49-F238E27FC236}">
                <a16:creationId xmlns:a16="http://schemas.microsoft.com/office/drawing/2014/main" id="{6AD119E8-0165-41BB-AB9F-37470FFBB5DE}"/>
              </a:ext>
            </a:extLst>
          </p:cNvPr>
          <p:cNvSpPr txBox="1">
            <a:spLocks/>
          </p:cNvSpPr>
          <p:nvPr/>
        </p:nvSpPr>
        <p:spPr>
          <a:xfrm>
            <a:off x="2738227" y="2790762"/>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Meeting Leader is the person in charge of leading the meeting, giving the floor to each person according to the planned agenda, greeting them on the stage, sending them off and in general ensuring that the meeting flows smoothly</a:t>
            </a:r>
          </a:p>
        </p:txBody>
      </p:sp>
      <p:pic>
        <p:nvPicPr>
          <p:cNvPr id="6" name="6 Imagen">
            <a:extLst>
              <a:ext uri="{FF2B5EF4-FFF2-40B4-BE49-F238E27FC236}">
                <a16:creationId xmlns:a16="http://schemas.microsoft.com/office/drawing/2014/main" id="{B2AE1982-F2E7-4744-9A8D-99DA3B1FB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05" y="4437111"/>
            <a:ext cx="2543695" cy="1696625"/>
          </a:xfrm>
          <a:prstGeom prst="rect">
            <a:avLst/>
          </a:prstGeom>
        </p:spPr>
      </p:pic>
      <p:sp>
        <p:nvSpPr>
          <p:cNvPr id="7" name="19 CuadroTexto">
            <a:extLst>
              <a:ext uri="{FF2B5EF4-FFF2-40B4-BE49-F238E27FC236}">
                <a16:creationId xmlns:a16="http://schemas.microsoft.com/office/drawing/2014/main" id="{DE3FA094-C9AB-4E5E-87E6-198C1CBF4E36}"/>
              </a:ext>
            </a:extLst>
          </p:cNvPr>
          <p:cNvSpPr txBox="1"/>
          <p:nvPr/>
        </p:nvSpPr>
        <p:spPr>
          <a:xfrm>
            <a:off x="2886791" y="4423847"/>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dirty="0"/>
              <a:t>TIMER</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8" name="2 Marcador de texto">
            <a:extLst>
              <a:ext uri="{FF2B5EF4-FFF2-40B4-BE49-F238E27FC236}">
                <a16:creationId xmlns:a16="http://schemas.microsoft.com/office/drawing/2014/main" id="{B4F608D3-ECA2-4F56-BEF2-9B2FA025D85D}"/>
              </a:ext>
            </a:extLst>
          </p:cNvPr>
          <p:cNvSpPr txBox="1">
            <a:spLocks/>
          </p:cNvSpPr>
          <p:nvPr/>
        </p:nvSpPr>
        <p:spPr>
          <a:xfrm>
            <a:off x="2765276" y="4917827"/>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Timer measures and records the timing of all participants, and provides a report at the end.  During their participation, he provides them with three visual signals – green, yellow and red – to inform them of how they’re doing with their timing.</a:t>
            </a:r>
            <a:endParaRPr lang="es-ES" sz="1800" dirty="0"/>
          </a:p>
        </p:txBody>
      </p:sp>
    </p:spTree>
    <p:extLst>
      <p:ext uri="{BB962C8B-B14F-4D97-AF65-F5344CB8AC3E}">
        <p14:creationId xmlns:p14="http://schemas.microsoft.com/office/powerpoint/2010/main" val="313022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4 CuadroTexto">
            <a:extLst>
              <a:ext uri="{FF2B5EF4-FFF2-40B4-BE49-F238E27FC236}">
                <a16:creationId xmlns:a16="http://schemas.microsoft.com/office/drawing/2014/main" id="{E95391F8-7E1F-4429-AFE6-9DD4EE0F3478}"/>
              </a:ext>
            </a:extLst>
          </p:cNvPr>
          <p:cNvSpPr txBox="1"/>
          <p:nvPr/>
        </p:nvSpPr>
        <p:spPr>
          <a:xfrm>
            <a:off x="2738227"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dirty="0"/>
              <a:t>GRAMMARIAN</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8" name="2 Marcador de texto">
            <a:extLst>
              <a:ext uri="{FF2B5EF4-FFF2-40B4-BE49-F238E27FC236}">
                <a16:creationId xmlns:a16="http://schemas.microsoft.com/office/drawing/2014/main" id="{82DB0AEE-6C0C-4257-A4A1-7183A61D9ACD}"/>
              </a:ext>
            </a:extLst>
          </p:cNvPr>
          <p:cNvSpPr txBox="1">
            <a:spLocks/>
          </p:cNvSpPr>
          <p:nvPr/>
        </p:nvSpPr>
        <p:spPr>
          <a:xfrm>
            <a:off x="2738227" y="279488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Grammarian watches for language correctness during the meeting, and also provides a report at the end.  Usually he also provides a “word of the day” for people to try to use in their speeches.</a:t>
            </a:r>
          </a:p>
        </p:txBody>
      </p:sp>
      <p:sp>
        <p:nvSpPr>
          <p:cNvPr id="9" name="19 CuadroTexto">
            <a:extLst>
              <a:ext uri="{FF2B5EF4-FFF2-40B4-BE49-F238E27FC236}">
                <a16:creationId xmlns:a16="http://schemas.microsoft.com/office/drawing/2014/main" id="{77E86C1C-6770-4818-BDA3-7AE2A9D5A5FA}"/>
              </a:ext>
            </a:extLst>
          </p:cNvPr>
          <p:cNvSpPr txBox="1"/>
          <p:nvPr/>
        </p:nvSpPr>
        <p:spPr>
          <a:xfrm>
            <a:off x="2765276" y="4423847"/>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dirty="0"/>
              <a:t>SPEAKER</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0" name="2 Marcador de texto">
            <a:extLst>
              <a:ext uri="{FF2B5EF4-FFF2-40B4-BE49-F238E27FC236}">
                <a16:creationId xmlns:a16="http://schemas.microsoft.com/office/drawing/2014/main" id="{D1DA5EC4-BFEE-4A21-AF15-9F7E1C4630D9}"/>
              </a:ext>
            </a:extLst>
          </p:cNvPr>
          <p:cNvSpPr txBox="1">
            <a:spLocks/>
          </p:cNvSpPr>
          <p:nvPr/>
        </p:nvSpPr>
        <p:spPr>
          <a:xfrm>
            <a:off x="2765276" y="4917827"/>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speaker delivers a speech according to the instructions and goals described in the different projects of the Educational Program. Usually in a meeting there are between 1 and 3 speakers, depending on the available time.</a:t>
            </a:r>
            <a:endParaRPr lang="es-ES" sz="1800" dirty="0"/>
          </a:p>
        </p:txBody>
      </p:sp>
      <p:pic>
        <p:nvPicPr>
          <p:cNvPr id="11" name="2 Imagen">
            <a:extLst>
              <a:ext uri="{FF2B5EF4-FFF2-40B4-BE49-F238E27FC236}">
                <a16:creationId xmlns:a16="http://schemas.microsoft.com/office/drawing/2014/main" id="{7B5842E1-6077-4A52-BFFF-0C33DA44EE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14" y="2348880"/>
            <a:ext cx="2518886" cy="1796129"/>
          </a:xfrm>
          <a:prstGeom prst="rect">
            <a:avLst/>
          </a:prstGeom>
        </p:spPr>
      </p:pic>
      <p:pic>
        <p:nvPicPr>
          <p:cNvPr id="12" name="4 Imagen">
            <a:extLst>
              <a:ext uri="{FF2B5EF4-FFF2-40B4-BE49-F238E27FC236}">
                <a16:creationId xmlns:a16="http://schemas.microsoft.com/office/drawing/2014/main" id="{08CC1100-F1E4-495C-AFBC-5434FA308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14" y="4442694"/>
            <a:ext cx="2475902" cy="1650601"/>
          </a:xfrm>
          <a:prstGeom prst="rect">
            <a:avLst/>
          </a:prstGeom>
        </p:spPr>
      </p:pic>
      <p:sp>
        <p:nvSpPr>
          <p:cNvPr id="13" name="1 Título">
            <a:extLst>
              <a:ext uri="{FF2B5EF4-FFF2-40B4-BE49-F238E27FC236}">
                <a16:creationId xmlns:a16="http://schemas.microsoft.com/office/drawing/2014/main" id="{1FF245E1-F4F1-4BEE-B5C2-B44B2523728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SOME MEETING ACTIVITIES AND ROLES</a:t>
            </a:r>
          </a:p>
        </p:txBody>
      </p:sp>
    </p:spTree>
    <p:extLst>
      <p:ext uri="{BB962C8B-B14F-4D97-AF65-F5344CB8AC3E}">
        <p14:creationId xmlns:p14="http://schemas.microsoft.com/office/powerpoint/2010/main" val="756658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CuadroTexto">
            <a:extLst>
              <a:ext uri="{FF2B5EF4-FFF2-40B4-BE49-F238E27FC236}">
                <a16:creationId xmlns:a16="http://schemas.microsoft.com/office/drawing/2014/main" id="{6BFA9EFA-65BA-4629-AF0C-4C94AA8517D4}"/>
              </a:ext>
            </a:extLst>
          </p:cNvPr>
          <p:cNvSpPr txBox="1"/>
          <p:nvPr/>
        </p:nvSpPr>
        <p:spPr>
          <a:xfrm>
            <a:off x="2738227"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dirty="0"/>
              <a:t>EVALUATOR</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3" name="2 Marcador de texto">
            <a:extLst>
              <a:ext uri="{FF2B5EF4-FFF2-40B4-BE49-F238E27FC236}">
                <a16:creationId xmlns:a16="http://schemas.microsoft.com/office/drawing/2014/main" id="{6D40575B-2367-4E39-AF94-6812B69A54C6}"/>
              </a:ext>
            </a:extLst>
          </p:cNvPr>
          <p:cNvSpPr txBox="1">
            <a:spLocks/>
          </p:cNvSpPr>
          <p:nvPr/>
        </p:nvSpPr>
        <p:spPr>
          <a:xfrm>
            <a:off x="2738227" y="279488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Evaluators provide feedback and comments for improvement to other participants. </a:t>
            </a:r>
          </a:p>
        </p:txBody>
      </p:sp>
      <p:sp>
        <p:nvSpPr>
          <p:cNvPr id="4" name="19 CuadroTexto">
            <a:extLst>
              <a:ext uri="{FF2B5EF4-FFF2-40B4-BE49-F238E27FC236}">
                <a16:creationId xmlns:a16="http://schemas.microsoft.com/office/drawing/2014/main" id="{57C4766A-6BDC-49CC-BD48-A510255A9BD2}"/>
              </a:ext>
            </a:extLst>
          </p:cNvPr>
          <p:cNvSpPr txBox="1"/>
          <p:nvPr/>
        </p:nvSpPr>
        <p:spPr>
          <a:xfrm>
            <a:off x="2765276" y="4423847"/>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cap="all" dirty="0"/>
              <a:t>HOT QUESTIONS</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5" name="2 Marcador de texto">
            <a:extLst>
              <a:ext uri="{FF2B5EF4-FFF2-40B4-BE49-F238E27FC236}">
                <a16:creationId xmlns:a16="http://schemas.microsoft.com/office/drawing/2014/main" id="{66919A43-5E24-4DBE-A150-33B079EB688A}"/>
              </a:ext>
            </a:extLst>
          </p:cNvPr>
          <p:cNvSpPr txBox="1">
            <a:spLocks/>
          </p:cNvSpPr>
          <p:nvPr/>
        </p:nvSpPr>
        <p:spPr>
          <a:xfrm>
            <a:off x="2765276" y="4917827"/>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Hot Questions section challenges participants with improvising on the spot a 2-3 minute speech based on a question they don’t know in advance.  It trains members to think quickly and creatively and to structure their thoughts.</a:t>
            </a:r>
            <a:endParaRPr lang="es-ES" sz="1800" dirty="0"/>
          </a:p>
        </p:txBody>
      </p:sp>
      <p:pic>
        <p:nvPicPr>
          <p:cNvPr id="6" name="3 Imagen">
            <a:extLst>
              <a:ext uri="{FF2B5EF4-FFF2-40B4-BE49-F238E27FC236}">
                <a16:creationId xmlns:a16="http://schemas.microsoft.com/office/drawing/2014/main" id="{94BDCDD2-0062-4376-9F89-DDA4269343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63" y="2348880"/>
            <a:ext cx="2404397" cy="1843931"/>
          </a:xfrm>
          <a:prstGeom prst="rect">
            <a:avLst/>
          </a:prstGeom>
        </p:spPr>
      </p:pic>
      <p:pic>
        <p:nvPicPr>
          <p:cNvPr id="7" name="5 Imagen">
            <a:extLst>
              <a:ext uri="{FF2B5EF4-FFF2-40B4-BE49-F238E27FC236}">
                <a16:creationId xmlns:a16="http://schemas.microsoft.com/office/drawing/2014/main" id="{DD309158-EE63-4BF7-AAE8-90C1AB2E8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63" y="4491273"/>
            <a:ext cx="2405021" cy="1602023"/>
          </a:xfrm>
          <a:prstGeom prst="rect">
            <a:avLst/>
          </a:prstGeom>
        </p:spPr>
      </p:pic>
      <p:sp>
        <p:nvSpPr>
          <p:cNvPr id="8" name="1 Título">
            <a:extLst>
              <a:ext uri="{FF2B5EF4-FFF2-40B4-BE49-F238E27FC236}">
                <a16:creationId xmlns:a16="http://schemas.microsoft.com/office/drawing/2014/main" id="{42835284-56F9-4B57-BDDE-628D14BCCA5A}"/>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SOME MEETING ACTIVITIES AND ROLES</a:t>
            </a:r>
          </a:p>
        </p:txBody>
      </p:sp>
    </p:spTree>
    <p:extLst>
      <p:ext uri="{BB962C8B-B14F-4D97-AF65-F5344CB8AC3E}">
        <p14:creationId xmlns:p14="http://schemas.microsoft.com/office/powerpoint/2010/main" val="1516398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CuadroTexto">
            <a:extLst>
              <a:ext uri="{FF2B5EF4-FFF2-40B4-BE49-F238E27FC236}">
                <a16:creationId xmlns:a16="http://schemas.microsoft.com/office/drawing/2014/main" id="{53D64725-D57A-4274-B150-081FE34C018E}"/>
              </a:ext>
            </a:extLst>
          </p:cNvPr>
          <p:cNvSpPr txBox="1"/>
          <p:nvPr/>
        </p:nvSpPr>
        <p:spPr>
          <a:xfrm>
            <a:off x="2738227"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a:t>PROJECT OF THE MONTH</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3" name="2 Marcador de texto">
            <a:extLst>
              <a:ext uri="{FF2B5EF4-FFF2-40B4-BE49-F238E27FC236}">
                <a16:creationId xmlns:a16="http://schemas.microsoft.com/office/drawing/2014/main" id="{23C78A9B-42FE-45C0-BAF4-835AD4B21E11}"/>
              </a:ext>
            </a:extLst>
          </p:cNvPr>
          <p:cNvSpPr txBox="1">
            <a:spLocks/>
          </p:cNvSpPr>
          <p:nvPr/>
        </p:nvSpPr>
        <p:spPr>
          <a:xfrm>
            <a:off x="2738227" y="279488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Designed to encourage clubs to commit to specific, small-scale but real community projects outside of their environment. Not necessarily every month, but lasts for a month. </a:t>
            </a:r>
          </a:p>
          <a:p>
            <a:pPr marL="0" indent="0">
              <a:buNone/>
            </a:pPr>
            <a:endParaRPr lang="en-US" sz="1800"/>
          </a:p>
          <a:p>
            <a:pPr marL="0" indent="0">
              <a:buNone/>
            </a:pPr>
            <a:endParaRPr lang="en-US" sz="1800" dirty="0"/>
          </a:p>
        </p:txBody>
      </p:sp>
      <p:sp>
        <p:nvSpPr>
          <p:cNvPr id="4" name="19 CuadroTexto">
            <a:extLst>
              <a:ext uri="{FF2B5EF4-FFF2-40B4-BE49-F238E27FC236}">
                <a16:creationId xmlns:a16="http://schemas.microsoft.com/office/drawing/2014/main" id="{5FD453AD-0A92-4EBA-B35E-58012BBA1E5A}"/>
              </a:ext>
            </a:extLst>
          </p:cNvPr>
          <p:cNvSpPr txBox="1"/>
          <p:nvPr/>
        </p:nvSpPr>
        <p:spPr>
          <a:xfrm>
            <a:off x="2765276" y="4423847"/>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cap="all"/>
              <a:t>LANGUAGE IMPROVEMENT</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5" name="2 Marcador de texto">
            <a:extLst>
              <a:ext uri="{FF2B5EF4-FFF2-40B4-BE49-F238E27FC236}">
                <a16:creationId xmlns:a16="http://schemas.microsoft.com/office/drawing/2014/main" id="{CB552365-5273-41A0-AC33-1A04F0B5D457}"/>
              </a:ext>
            </a:extLst>
          </p:cNvPr>
          <p:cNvSpPr txBox="1">
            <a:spLocks/>
          </p:cNvSpPr>
          <p:nvPr/>
        </p:nvSpPr>
        <p:spPr>
          <a:xfrm>
            <a:off x="2765276" y="4917827"/>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For clubs meeting in languages other than their native, the language improvement section features activities designed to improve the language proficiency of the members</a:t>
            </a:r>
            <a:endParaRPr lang="es-ES" sz="1800" dirty="0"/>
          </a:p>
        </p:txBody>
      </p:sp>
      <p:pic>
        <p:nvPicPr>
          <p:cNvPr id="6" name="Imagen 5">
            <a:extLst>
              <a:ext uri="{FF2B5EF4-FFF2-40B4-BE49-F238E27FC236}">
                <a16:creationId xmlns:a16="http://schemas.microsoft.com/office/drawing/2014/main" id="{00E4EC2C-E29A-4886-9244-DDEF809EDB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09" y="2347766"/>
            <a:ext cx="2484883" cy="1656184"/>
          </a:xfrm>
          <a:prstGeom prst="rect">
            <a:avLst/>
          </a:prstGeom>
        </p:spPr>
      </p:pic>
      <p:pic>
        <p:nvPicPr>
          <p:cNvPr id="7" name="Imagen 6">
            <a:extLst>
              <a:ext uri="{FF2B5EF4-FFF2-40B4-BE49-F238E27FC236}">
                <a16:creationId xmlns:a16="http://schemas.microsoft.com/office/drawing/2014/main" id="{74FF6C15-52EC-4500-B1A6-2D7DFF07C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462" y="4423847"/>
            <a:ext cx="2378330" cy="1385181"/>
          </a:xfrm>
          <a:prstGeom prst="rect">
            <a:avLst/>
          </a:prstGeom>
        </p:spPr>
      </p:pic>
      <p:sp>
        <p:nvSpPr>
          <p:cNvPr id="8" name="1 Título">
            <a:extLst>
              <a:ext uri="{FF2B5EF4-FFF2-40B4-BE49-F238E27FC236}">
                <a16:creationId xmlns:a16="http://schemas.microsoft.com/office/drawing/2014/main" id="{40B4020F-0EA4-4BE0-8044-91A5A81DACBD}"/>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SOME MEETING ACTIVITIES AND ROLES</a:t>
            </a:r>
          </a:p>
        </p:txBody>
      </p:sp>
    </p:spTree>
    <p:extLst>
      <p:ext uri="{BB962C8B-B14F-4D97-AF65-F5344CB8AC3E}">
        <p14:creationId xmlns:p14="http://schemas.microsoft.com/office/powerpoint/2010/main" val="386885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CuadroTexto">
            <a:extLst>
              <a:ext uri="{FF2B5EF4-FFF2-40B4-BE49-F238E27FC236}">
                <a16:creationId xmlns:a16="http://schemas.microsoft.com/office/drawing/2014/main" id="{8D45489C-2D75-470F-ADF4-178CFC9BB6DF}"/>
              </a:ext>
            </a:extLst>
          </p:cNvPr>
          <p:cNvSpPr txBox="1"/>
          <p:nvPr/>
        </p:nvSpPr>
        <p:spPr>
          <a:xfrm>
            <a:off x="2738227" y="234888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a:t>SPEECH ANALYSIS</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3" name="2 Marcador de texto">
            <a:extLst>
              <a:ext uri="{FF2B5EF4-FFF2-40B4-BE49-F238E27FC236}">
                <a16:creationId xmlns:a16="http://schemas.microsoft.com/office/drawing/2014/main" id="{DFA809F7-AFFC-4611-90E6-AC89DD402F8A}"/>
              </a:ext>
            </a:extLst>
          </p:cNvPr>
          <p:cNvSpPr txBox="1">
            <a:spLocks/>
          </p:cNvSpPr>
          <p:nvPr/>
        </p:nvSpPr>
        <p:spPr>
          <a:xfrm>
            <a:off x="2738227" y="279488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Designed to </a:t>
            </a:r>
            <a:r>
              <a:rPr lang="es-ES" sz="1800"/>
              <a:t>learn from the best Speakers. The Speech Analysis projects require analyzing a speech from a specific viewpoint (e.g.: use of body language, vocal variety, etc..) and presenting the speech and analysis to the club</a:t>
            </a:r>
            <a:endParaRPr lang="en-US" sz="1800" dirty="0"/>
          </a:p>
        </p:txBody>
      </p:sp>
      <p:pic>
        <p:nvPicPr>
          <p:cNvPr id="4" name="Imagen 3">
            <a:extLst>
              <a:ext uri="{FF2B5EF4-FFF2-40B4-BE49-F238E27FC236}">
                <a16:creationId xmlns:a16="http://schemas.microsoft.com/office/drawing/2014/main" id="{E426F4FB-A512-4291-8CB6-D06A8E069D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2276872"/>
            <a:ext cx="2484275" cy="1656184"/>
          </a:xfrm>
          <a:prstGeom prst="rect">
            <a:avLst/>
          </a:prstGeom>
        </p:spPr>
      </p:pic>
      <p:sp>
        <p:nvSpPr>
          <p:cNvPr id="5" name="14 CuadroTexto">
            <a:extLst>
              <a:ext uri="{FF2B5EF4-FFF2-40B4-BE49-F238E27FC236}">
                <a16:creationId xmlns:a16="http://schemas.microsoft.com/office/drawing/2014/main" id="{180D06E6-54C1-47D4-B0BD-458A6B70668C}"/>
              </a:ext>
            </a:extLst>
          </p:cNvPr>
          <p:cNvSpPr txBox="1"/>
          <p:nvPr/>
        </p:nvSpPr>
        <p:spPr>
          <a:xfrm>
            <a:off x="2742406" y="4342160"/>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a:t>TODAY WE TRAVEL TO...</a:t>
            </a:r>
            <a:endParaRPr lang="es-ES" sz="32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6" name="2 Marcador de texto">
            <a:extLst>
              <a:ext uri="{FF2B5EF4-FFF2-40B4-BE49-F238E27FC236}">
                <a16:creationId xmlns:a16="http://schemas.microsoft.com/office/drawing/2014/main" id="{BCE737BF-1A1B-49CF-984C-DDE2C14BED58}"/>
              </a:ext>
            </a:extLst>
          </p:cNvPr>
          <p:cNvSpPr txBox="1">
            <a:spLocks/>
          </p:cNvSpPr>
          <p:nvPr/>
        </p:nvSpPr>
        <p:spPr>
          <a:xfrm>
            <a:off x="2742406" y="4788161"/>
            <a:ext cx="6271220" cy="12539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Designed to </a:t>
            </a:r>
            <a:r>
              <a:rPr lang="es-ES" sz="1800"/>
              <a:t>combat dehumanization and stereotyping of collectives. Projects require researching and highlighting a positive aspect of an ostracized collective.</a:t>
            </a:r>
            <a:endParaRPr lang="en-US" sz="1800" dirty="0"/>
          </a:p>
        </p:txBody>
      </p:sp>
      <p:pic>
        <p:nvPicPr>
          <p:cNvPr id="7" name="Imagen 6">
            <a:extLst>
              <a:ext uri="{FF2B5EF4-FFF2-40B4-BE49-F238E27FC236}">
                <a16:creationId xmlns:a16="http://schemas.microsoft.com/office/drawing/2014/main" id="{2617AA69-0982-4A20-B38D-BCCD7142D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4296644"/>
            <a:ext cx="2448273" cy="1891847"/>
          </a:xfrm>
          <a:prstGeom prst="rect">
            <a:avLst/>
          </a:prstGeom>
        </p:spPr>
      </p:pic>
      <p:sp>
        <p:nvSpPr>
          <p:cNvPr id="8" name="1 Título">
            <a:extLst>
              <a:ext uri="{FF2B5EF4-FFF2-40B4-BE49-F238E27FC236}">
                <a16:creationId xmlns:a16="http://schemas.microsoft.com/office/drawing/2014/main" id="{552C541A-421F-4BB1-8C02-BC385B7D15B8}"/>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SOME MEETING ACTIVITIES AND ROLES</a:t>
            </a:r>
          </a:p>
        </p:txBody>
      </p:sp>
    </p:spTree>
    <p:extLst>
      <p:ext uri="{BB962C8B-B14F-4D97-AF65-F5344CB8AC3E}">
        <p14:creationId xmlns:p14="http://schemas.microsoft.com/office/powerpoint/2010/main" val="281894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24EEDA48-A8C9-4957-B93A-AA83F8F9307F}"/>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CLUB OFFICERS</a:t>
            </a:r>
          </a:p>
        </p:txBody>
      </p:sp>
      <p:sp>
        <p:nvSpPr>
          <p:cNvPr id="3" name="2 Marcador de texto">
            <a:extLst>
              <a:ext uri="{FF2B5EF4-FFF2-40B4-BE49-F238E27FC236}">
                <a16:creationId xmlns:a16="http://schemas.microsoft.com/office/drawing/2014/main" id="{D364F730-78AE-42BE-9966-648893198B76}"/>
              </a:ext>
            </a:extLst>
          </p:cNvPr>
          <p:cNvSpPr txBox="1">
            <a:spLocks/>
          </p:cNvSpPr>
          <p:nvPr/>
        </p:nvSpPr>
        <p:spPr>
          <a:xfrm>
            <a:off x="3923928" y="2024117"/>
            <a:ext cx="4824536" cy="23203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Managing a club does require some time and effort in order to have successful meetings.</a:t>
            </a:r>
          </a:p>
          <a:p>
            <a:pPr marL="0" indent="0">
              <a:buFont typeface="Arial" pitchFamily="34" charset="0"/>
              <a:buNone/>
            </a:pPr>
            <a:endParaRPr lang="en-US" sz="2000"/>
          </a:p>
          <a:p>
            <a:pPr marL="0" indent="0">
              <a:buFont typeface="Arial" pitchFamily="34" charset="0"/>
              <a:buNone/>
            </a:pPr>
            <a:r>
              <a:rPr lang="en-US" sz="2000"/>
              <a:t>Each club has a management team of club officers with different responsibilities.</a:t>
            </a:r>
          </a:p>
          <a:p>
            <a:pPr marL="0" indent="0">
              <a:buFont typeface="Arial" pitchFamily="34" charset="0"/>
              <a:buNone/>
            </a:pPr>
            <a:endParaRPr lang="en-US" sz="2000" dirty="0"/>
          </a:p>
        </p:txBody>
      </p:sp>
      <p:pic>
        <p:nvPicPr>
          <p:cNvPr id="4" name="2 Imagen">
            <a:extLst>
              <a:ext uri="{FF2B5EF4-FFF2-40B4-BE49-F238E27FC236}">
                <a16:creationId xmlns:a16="http://schemas.microsoft.com/office/drawing/2014/main" id="{23825DB9-3584-4317-BEC1-930534EF7D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03" y="1988840"/>
            <a:ext cx="3534324" cy="2355641"/>
          </a:xfrm>
          <a:prstGeom prst="rect">
            <a:avLst/>
          </a:prstGeom>
        </p:spPr>
      </p:pic>
      <p:sp>
        <p:nvSpPr>
          <p:cNvPr id="5" name="2 Marcador de texto">
            <a:extLst>
              <a:ext uri="{FF2B5EF4-FFF2-40B4-BE49-F238E27FC236}">
                <a16:creationId xmlns:a16="http://schemas.microsoft.com/office/drawing/2014/main" id="{45D8C7C6-6035-49E9-8045-ABCFC5F0A585}"/>
              </a:ext>
            </a:extLst>
          </p:cNvPr>
          <p:cNvSpPr txBox="1">
            <a:spLocks/>
          </p:cNvSpPr>
          <p:nvPr/>
        </p:nvSpPr>
        <p:spPr>
          <a:xfrm>
            <a:off x="107504" y="4537637"/>
            <a:ext cx="8568952" cy="162766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Club officers are volunteers that do not receive economic compensation for their work.</a:t>
            </a:r>
          </a:p>
          <a:p>
            <a:pPr marL="0" indent="0">
              <a:buFont typeface="Arial" pitchFamily="34" charset="0"/>
              <a:buNone/>
            </a:pPr>
            <a:endParaRPr lang="en-US" sz="2000" dirty="0"/>
          </a:p>
          <a:p>
            <a:pPr marL="0" indent="0">
              <a:buFont typeface="Arial" pitchFamily="34" charset="0"/>
              <a:buNone/>
            </a:pPr>
            <a:r>
              <a:rPr lang="en-US" sz="2000" dirty="0"/>
              <a:t>Positions are always elected by club members for a 1 year term and they provide the first step of a leadership training.</a:t>
            </a:r>
          </a:p>
        </p:txBody>
      </p:sp>
    </p:spTree>
    <p:extLst>
      <p:ext uri="{BB962C8B-B14F-4D97-AF65-F5344CB8AC3E}">
        <p14:creationId xmlns:p14="http://schemas.microsoft.com/office/powerpoint/2010/main" val="2643718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2BC2AF8-B7B1-4CBE-BC24-97E995F5A6E1}"/>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CLUB TYPES</a:t>
            </a:r>
          </a:p>
        </p:txBody>
      </p:sp>
      <p:graphicFrame>
        <p:nvGraphicFramePr>
          <p:cNvPr id="3" name="Diagrama 2">
            <a:extLst>
              <a:ext uri="{FF2B5EF4-FFF2-40B4-BE49-F238E27FC236}">
                <a16:creationId xmlns:a16="http://schemas.microsoft.com/office/drawing/2014/main" id="{3DCA3136-CC63-41F9-AF40-E99B5CF7C9B6}"/>
              </a:ext>
            </a:extLst>
          </p:cNvPr>
          <p:cNvGraphicFramePr/>
          <p:nvPr>
            <p:extLst>
              <p:ext uri="{D42A27DB-BD31-4B8C-83A1-F6EECF244321}">
                <p14:modId xmlns:p14="http://schemas.microsoft.com/office/powerpoint/2010/main" val="2440674505"/>
              </p:ext>
            </p:extLst>
          </p:nvPr>
        </p:nvGraphicFramePr>
        <p:xfrm>
          <a:off x="1259632" y="19253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Marcador de texto">
            <a:extLst>
              <a:ext uri="{FF2B5EF4-FFF2-40B4-BE49-F238E27FC236}">
                <a16:creationId xmlns:a16="http://schemas.microsoft.com/office/drawing/2014/main" id="{3BEF93B0-B3EF-4B3F-AC6A-330BE7BCB787}"/>
              </a:ext>
            </a:extLst>
          </p:cNvPr>
          <p:cNvSpPr txBox="1">
            <a:spLocks/>
          </p:cNvSpPr>
          <p:nvPr/>
        </p:nvSpPr>
        <p:spPr>
          <a:xfrm rot="16200000">
            <a:off x="1068290" y="2870574"/>
            <a:ext cx="1440160" cy="39677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a:t>Free</a:t>
            </a:r>
            <a:endParaRPr lang="en-US" sz="2000" b="1" dirty="0"/>
          </a:p>
        </p:txBody>
      </p:sp>
      <p:sp>
        <p:nvSpPr>
          <p:cNvPr id="5" name="2 Marcador de texto">
            <a:extLst>
              <a:ext uri="{FF2B5EF4-FFF2-40B4-BE49-F238E27FC236}">
                <a16:creationId xmlns:a16="http://schemas.microsoft.com/office/drawing/2014/main" id="{17641FC0-8FC2-4324-9505-C4066E28ACAF}"/>
              </a:ext>
            </a:extLst>
          </p:cNvPr>
          <p:cNvSpPr txBox="1">
            <a:spLocks/>
          </p:cNvSpPr>
          <p:nvPr/>
        </p:nvSpPr>
        <p:spPr>
          <a:xfrm rot="16200000">
            <a:off x="1065135" y="4598766"/>
            <a:ext cx="1440160" cy="39677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a:t>Paid</a:t>
            </a:r>
            <a:endParaRPr lang="en-US" sz="2000" b="1" dirty="0"/>
          </a:p>
        </p:txBody>
      </p:sp>
    </p:spTree>
    <p:extLst>
      <p:ext uri="{BB962C8B-B14F-4D97-AF65-F5344CB8AC3E}">
        <p14:creationId xmlns:p14="http://schemas.microsoft.com/office/powerpoint/2010/main" val="680259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8D6D28F8-1DFF-4347-9506-5F2CD475E100}"/>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CLUB TYPES</a:t>
            </a:r>
          </a:p>
        </p:txBody>
      </p:sp>
      <p:sp>
        <p:nvSpPr>
          <p:cNvPr id="4" name="2 Marcador de texto">
            <a:extLst>
              <a:ext uri="{FF2B5EF4-FFF2-40B4-BE49-F238E27FC236}">
                <a16:creationId xmlns:a16="http://schemas.microsoft.com/office/drawing/2014/main" id="{7B18BA14-115F-471B-A84D-8C4A4C7E8D90}"/>
              </a:ext>
            </a:extLst>
          </p:cNvPr>
          <p:cNvSpPr txBox="1">
            <a:spLocks/>
          </p:cNvSpPr>
          <p:nvPr/>
        </p:nvSpPr>
        <p:spPr>
          <a:xfrm>
            <a:off x="251520" y="1810095"/>
            <a:ext cx="8640960" cy="4132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a:t>Open Public Clubs</a:t>
            </a:r>
            <a:r>
              <a:rPr lang="en-US" sz="1800"/>
              <a:t> - Open </a:t>
            </a:r>
            <a:r>
              <a:rPr lang="en-US" sz="1800" dirty="0"/>
              <a:t>to everyone. No requirements for joining other than availability of </a:t>
            </a:r>
            <a:r>
              <a:rPr lang="en-US" sz="1800"/>
              <a:t>space. Free.</a:t>
            </a:r>
          </a:p>
        </p:txBody>
      </p:sp>
      <p:sp>
        <p:nvSpPr>
          <p:cNvPr id="6" name="2 Marcador de texto">
            <a:extLst>
              <a:ext uri="{FF2B5EF4-FFF2-40B4-BE49-F238E27FC236}">
                <a16:creationId xmlns:a16="http://schemas.microsoft.com/office/drawing/2014/main" id="{FFBDDA47-47FE-4DA5-9F00-C2766433617C}"/>
              </a:ext>
            </a:extLst>
          </p:cNvPr>
          <p:cNvSpPr txBox="1">
            <a:spLocks/>
          </p:cNvSpPr>
          <p:nvPr/>
        </p:nvSpPr>
        <p:spPr>
          <a:xfrm>
            <a:off x="251520" y="3429000"/>
            <a:ext cx="8712968" cy="9775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a:t>Restricted Clubs</a:t>
            </a:r>
            <a:r>
              <a:rPr lang="en-US" sz="1800"/>
              <a:t> - Open </a:t>
            </a:r>
            <a:r>
              <a:rPr lang="en-US" sz="1800" dirty="0"/>
              <a:t>to anyone that matches a certain set of requirements. These requirements can be professional, or in terms of experience with the Agora Educational Program. All requirements must be made public, and must be </a:t>
            </a:r>
            <a:r>
              <a:rPr lang="en-US" sz="1800"/>
              <a:t>non-discriminatory. Fees apply.</a:t>
            </a:r>
            <a:endParaRPr lang="en-US" sz="1800" dirty="0"/>
          </a:p>
        </p:txBody>
      </p:sp>
      <p:sp>
        <p:nvSpPr>
          <p:cNvPr id="8" name="2 Marcador de texto">
            <a:extLst>
              <a:ext uri="{FF2B5EF4-FFF2-40B4-BE49-F238E27FC236}">
                <a16:creationId xmlns:a16="http://schemas.microsoft.com/office/drawing/2014/main" id="{F673367A-D00E-4385-AA9A-7E399D62F844}"/>
              </a:ext>
            </a:extLst>
          </p:cNvPr>
          <p:cNvSpPr txBox="1">
            <a:spLocks/>
          </p:cNvSpPr>
          <p:nvPr/>
        </p:nvSpPr>
        <p:spPr>
          <a:xfrm>
            <a:off x="251520" y="2583744"/>
            <a:ext cx="8640960" cy="8452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a:t>Public Interest Clubs</a:t>
            </a:r>
            <a:r>
              <a:rPr lang="en-US" sz="1800"/>
              <a:t> -  Clubs in public institutions (schools, universities, government branches, etc.) with membership limited to students, teachers, employees, etc. Free.</a:t>
            </a:r>
          </a:p>
        </p:txBody>
      </p:sp>
      <p:sp>
        <p:nvSpPr>
          <p:cNvPr id="9" name="2 Marcador de texto">
            <a:extLst>
              <a:ext uri="{FF2B5EF4-FFF2-40B4-BE49-F238E27FC236}">
                <a16:creationId xmlns:a16="http://schemas.microsoft.com/office/drawing/2014/main" id="{FCC8DBEE-75F9-46EF-A683-770142B179FA}"/>
              </a:ext>
            </a:extLst>
          </p:cNvPr>
          <p:cNvSpPr txBox="1">
            <a:spLocks/>
          </p:cNvSpPr>
          <p:nvPr/>
        </p:nvSpPr>
        <p:spPr>
          <a:xfrm>
            <a:off x="251520" y="4827731"/>
            <a:ext cx="8712968" cy="9775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a:t>Corporate Clubs</a:t>
            </a:r>
            <a:r>
              <a:rPr lang="en-US" sz="1800"/>
              <a:t> - Clubs that are embedded within a business company and meet in its premises.  Fees apply.</a:t>
            </a:r>
            <a:endParaRPr lang="es-ES" sz="1800" dirty="0"/>
          </a:p>
        </p:txBody>
      </p:sp>
    </p:spTree>
    <p:extLst>
      <p:ext uri="{BB962C8B-B14F-4D97-AF65-F5344CB8AC3E}">
        <p14:creationId xmlns:p14="http://schemas.microsoft.com/office/powerpoint/2010/main" val="621122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7EA12664-C489-4C7E-A2B7-FFFFD8F57E20}"/>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AGORA YOUTH PROGRAM</a:t>
            </a:r>
          </a:p>
        </p:txBody>
      </p:sp>
      <p:sp>
        <p:nvSpPr>
          <p:cNvPr id="3" name="2 Marcador de texto">
            <a:extLst>
              <a:ext uri="{FF2B5EF4-FFF2-40B4-BE49-F238E27FC236}">
                <a16:creationId xmlns:a16="http://schemas.microsoft.com/office/drawing/2014/main" id="{E9AE0D1C-1DE6-428A-B4B6-7F083F78D632}"/>
              </a:ext>
            </a:extLst>
          </p:cNvPr>
          <p:cNvSpPr txBox="1">
            <a:spLocks/>
          </p:cNvSpPr>
          <p:nvPr/>
        </p:nvSpPr>
        <p:spPr>
          <a:xfrm>
            <a:off x="0" y="1628800"/>
            <a:ext cx="9143999" cy="4132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We regularly hold events for kids, and there are also youth clubs specialized in young members</a:t>
            </a:r>
          </a:p>
        </p:txBody>
      </p:sp>
      <p:sp>
        <p:nvSpPr>
          <p:cNvPr id="4" name="2 Marcador de texto">
            <a:extLst>
              <a:ext uri="{FF2B5EF4-FFF2-40B4-BE49-F238E27FC236}">
                <a16:creationId xmlns:a16="http://schemas.microsoft.com/office/drawing/2014/main" id="{4018FAFE-EE6A-44B1-8BC3-3327AA6DA77E}"/>
              </a:ext>
            </a:extLst>
          </p:cNvPr>
          <p:cNvSpPr txBox="1">
            <a:spLocks/>
          </p:cNvSpPr>
          <p:nvPr/>
        </p:nvSpPr>
        <p:spPr>
          <a:xfrm>
            <a:off x="-128067" y="5805264"/>
            <a:ext cx="9143999" cy="4132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a:t>A special program for children in early-school and pre-school ages is being developed</a:t>
            </a:r>
          </a:p>
        </p:txBody>
      </p:sp>
      <p:pic>
        <p:nvPicPr>
          <p:cNvPr id="5" name="Imagen 4">
            <a:extLst>
              <a:ext uri="{FF2B5EF4-FFF2-40B4-BE49-F238E27FC236}">
                <a16:creationId xmlns:a16="http://schemas.microsoft.com/office/drawing/2014/main" id="{2841FC47-3DB5-4F3E-B4B3-D9C48215E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20071" y="2753906"/>
            <a:ext cx="3795859" cy="2846894"/>
          </a:xfrm>
          <a:prstGeom prst="rect">
            <a:avLst/>
          </a:prstGeom>
        </p:spPr>
      </p:pic>
      <p:pic>
        <p:nvPicPr>
          <p:cNvPr id="6" name="Imagen 5">
            <a:extLst>
              <a:ext uri="{FF2B5EF4-FFF2-40B4-BE49-F238E27FC236}">
                <a16:creationId xmlns:a16="http://schemas.microsoft.com/office/drawing/2014/main" id="{FB2BC56D-E3B5-48E4-BC79-4C30708BD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3" y="2760205"/>
            <a:ext cx="3787458" cy="2840595"/>
          </a:xfrm>
          <a:prstGeom prst="rect">
            <a:avLst/>
          </a:prstGeom>
        </p:spPr>
      </p:pic>
      <p:pic>
        <p:nvPicPr>
          <p:cNvPr id="7" name="Imagen 6">
            <a:extLst>
              <a:ext uri="{FF2B5EF4-FFF2-40B4-BE49-F238E27FC236}">
                <a16:creationId xmlns:a16="http://schemas.microsoft.com/office/drawing/2014/main" id="{80AA3A3D-78AF-461F-B0FC-FC82FF55A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6269" y="2042007"/>
            <a:ext cx="2811462" cy="2108597"/>
          </a:xfrm>
          <a:prstGeom prst="rect">
            <a:avLst/>
          </a:prstGeom>
        </p:spPr>
      </p:pic>
    </p:spTree>
    <p:extLst>
      <p:ext uri="{BB962C8B-B14F-4D97-AF65-F5344CB8AC3E}">
        <p14:creationId xmlns:p14="http://schemas.microsoft.com/office/powerpoint/2010/main" val="3200222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F3F6C76-FDD0-435C-9F7C-52595912B4D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CORE CLUB REQUIREMENTS</a:t>
            </a:r>
          </a:p>
        </p:txBody>
      </p:sp>
      <p:sp>
        <p:nvSpPr>
          <p:cNvPr id="3" name="2 Marcador de texto">
            <a:extLst>
              <a:ext uri="{FF2B5EF4-FFF2-40B4-BE49-F238E27FC236}">
                <a16:creationId xmlns:a16="http://schemas.microsoft.com/office/drawing/2014/main" id="{7708629D-A550-4144-9D44-0BFE674A8624}"/>
              </a:ext>
            </a:extLst>
          </p:cNvPr>
          <p:cNvSpPr txBox="1">
            <a:spLocks/>
          </p:cNvSpPr>
          <p:nvPr/>
        </p:nvSpPr>
        <p:spPr>
          <a:xfrm>
            <a:off x="2123728" y="2405753"/>
            <a:ext cx="6742807" cy="14401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i="1"/>
              <a:t>“Clubs may not exclude member candidates on the basis of race, color, religion, sexual orientation, gender identity or expression, age, income level, nationality, ethnicity, or mental or physical disabilities, as long as the member, through his own individual effort, is able to participate in the educational programs of the Association.”</a:t>
            </a:r>
            <a:endParaRPr lang="en-US" sz="1800" i="1" dirty="0"/>
          </a:p>
        </p:txBody>
      </p:sp>
      <p:sp>
        <p:nvSpPr>
          <p:cNvPr id="4" name="9 CuadroTexto">
            <a:extLst>
              <a:ext uri="{FF2B5EF4-FFF2-40B4-BE49-F238E27FC236}">
                <a16:creationId xmlns:a16="http://schemas.microsoft.com/office/drawing/2014/main" id="{7EAC0DE4-FEB3-4C71-891E-270AE5EACA82}"/>
              </a:ext>
            </a:extLst>
          </p:cNvPr>
          <p:cNvSpPr txBox="1"/>
          <p:nvPr/>
        </p:nvSpPr>
        <p:spPr>
          <a:xfrm>
            <a:off x="251520" y="1916832"/>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dirty="0"/>
              <a:t>NON-DISCRIMINATION</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5" name="10 CuadroTexto">
            <a:extLst>
              <a:ext uri="{FF2B5EF4-FFF2-40B4-BE49-F238E27FC236}">
                <a16:creationId xmlns:a16="http://schemas.microsoft.com/office/drawing/2014/main" id="{A201C1EB-C054-44E6-AC0C-A47BC5ABB8CE}"/>
              </a:ext>
            </a:extLst>
          </p:cNvPr>
          <p:cNvSpPr txBox="1"/>
          <p:nvPr/>
        </p:nvSpPr>
        <p:spPr>
          <a:xfrm>
            <a:off x="251519" y="4133945"/>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dirty="0"/>
              <a:t>NONPROFIT</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6" name="2 Marcador de texto">
            <a:extLst>
              <a:ext uri="{FF2B5EF4-FFF2-40B4-BE49-F238E27FC236}">
                <a16:creationId xmlns:a16="http://schemas.microsoft.com/office/drawing/2014/main" id="{BF59E2A6-AFBD-4E49-BD1B-E0BF6FCC1C1A}"/>
              </a:ext>
            </a:extLst>
          </p:cNvPr>
          <p:cNvSpPr txBox="1">
            <a:spLocks/>
          </p:cNvSpPr>
          <p:nvPr/>
        </p:nvSpPr>
        <p:spPr>
          <a:xfrm>
            <a:off x="2123728" y="4638001"/>
            <a:ext cx="6703518" cy="7920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i="1" dirty="0"/>
              <a:t>“Funds collected by the clubs - regardless of their source </a:t>
            </a:r>
            <a:r>
              <a:rPr lang="en-US" sz="1800" i="1"/>
              <a:t>- may </a:t>
            </a:r>
            <a:r>
              <a:rPr lang="en-US" sz="1800" i="1" dirty="0"/>
              <a:t>only be used for the overall operation of the club, and never as an economic benefit for any person.”</a:t>
            </a:r>
          </a:p>
        </p:txBody>
      </p:sp>
      <p:pic>
        <p:nvPicPr>
          <p:cNvPr id="7" name="3 Imagen">
            <a:extLst>
              <a:ext uri="{FF2B5EF4-FFF2-40B4-BE49-F238E27FC236}">
                <a16:creationId xmlns:a16="http://schemas.microsoft.com/office/drawing/2014/main" id="{3C4BC211-0405-47AF-89C0-76448FF4E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39" y="4702441"/>
            <a:ext cx="1689826" cy="1455295"/>
          </a:xfrm>
          <a:prstGeom prst="rect">
            <a:avLst/>
          </a:prstGeom>
        </p:spPr>
      </p:pic>
      <p:pic>
        <p:nvPicPr>
          <p:cNvPr id="8" name="Picture 7">
            <a:extLst>
              <a:ext uri="{FF2B5EF4-FFF2-40B4-BE49-F238E27FC236}">
                <a16:creationId xmlns:a16="http://schemas.microsoft.com/office/drawing/2014/main" id="{3A27732A-9E3D-4DF6-87DF-E2C0A79C1E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238" y="2564904"/>
            <a:ext cx="1730897"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023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EC90AD5-2D40-444A-BB4A-5DFD92F49439}"/>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WHAT WE OFFER OUR MEMBERS</a:t>
            </a:r>
          </a:p>
        </p:txBody>
      </p:sp>
      <p:pic>
        <p:nvPicPr>
          <p:cNvPr id="4" name="Imagen 3">
            <a:extLst>
              <a:ext uri="{FF2B5EF4-FFF2-40B4-BE49-F238E27FC236}">
                <a16:creationId xmlns:a16="http://schemas.microsoft.com/office/drawing/2014/main" id="{9E8FEA70-949E-482F-97CD-780AE6EE2D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1807861"/>
            <a:ext cx="1355389" cy="3861048"/>
          </a:xfrm>
          <a:prstGeom prst="rect">
            <a:avLst/>
          </a:prstGeom>
        </p:spPr>
      </p:pic>
      <p:sp>
        <p:nvSpPr>
          <p:cNvPr id="5" name="CuadroTexto 4">
            <a:extLst>
              <a:ext uri="{FF2B5EF4-FFF2-40B4-BE49-F238E27FC236}">
                <a16:creationId xmlns:a16="http://schemas.microsoft.com/office/drawing/2014/main" id="{48D0A10A-4D47-48A9-BF89-2FB8236F6157}"/>
              </a:ext>
            </a:extLst>
          </p:cNvPr>
          <p:cNvSpPr txBox="1"/>
          <p:nvPr/>
        </p:nvSpPr>
        <p:spPr>
          <a:xfrm>
            <a:off x="107504" y="2028904"/>
            <a:ext cx="8784976" cy="3416320"/>
          </a:xfrm>
          <a:prstGeom prst="rect">
            <a:avLst/>
          </a:prstGeom>
        </p:spPr>
        <p:txBody>
          <a:bodyPr wrap="square" rtlCol="0">
            <a:spAutoFit/>
          </a:bodyPr>
          <a:lstStyle/>
          <a:p>
            <a:r>
              <a:rPr lang="en-US">
                <a:solidFill>
                  <a:srgbClr val="CE3C17"/>
                </a:solidFill>
              </a:rPr>
              <a:t>✔ </a:t>
            </a:r>
            <a:r>
              <a:rPr lang="en-US"/>
              <a:t>Learn Public Speaking and Leadership skills. </a:t>
            </a:r>
            <a:br>
              <a:rPr lang="en-US"/>
            </a:br>
            <a:r>
              <a:rPr lang="en-US">
                <a:solidFill>
                  <a:srgbClr val="CE3C17"/>
                </a:solidFill>
              </a:rPr>
              <a:t>✔ </a:t>
            </a:r>
            <a:r>
              <a:rPr lang="en-US"/>
              <a:t>Learn to communicate more effectively.</a:t>
            </a:r>
            <a:br>
              <a:rPr lang="en-US"/>
            </a:br>
            <a:r>
              <a:rPr lang="en-US">
                <a:solidFill>
                  <a:srgbClr val="CE3C17"/>
                </a:solidFill>
              </a:rPr>
              <a:t>✔ </a:t>
            </a:r>
            <a:r>
              <a:rPr lang="en-US"/>
              <a:t>Learn to deliver great presentations in all sorts of contexts.</a:t>
            </a:r>
          </a:p>
          <a:p>
            <a:r>
              <a:rPr lang="en-US">
                <a:solidFill>
                  <a:srgbClr val="CE3C17"/>
                </a:solidFill>
              </a:rPr>
              <a:t>✔ </a:t>
            </a:r>
            <a:r>
              <a:rPr lang="en-US"/>
              <a:t>Join a worldwide community spanning over 50 countries.</a:t>
            </a:r>
          </a:p>
          <a:p>
            <a:r>
              <a:rPr lang="en-US">
                <a:solidFill>
                  <a:srgbClr val="CE3C17"/>
                </a:solidFill>
              </a:rPr>
              <a:t>✔ </a:t>
            </a:r>
            <a:r>
              <a:rPr lang="en-US"/>
              <a:t>International exposure through contests and participation in other clubs.</a:t>
            </a:r>
          </a:p>
          <a:p>
            <a:r>
              <a:rPr lang="en-US">
                <a:solidFill>
                  <a:srgbClr val="CE3C17"/>
                </a:solidFill>
              </a:rPr>
              <a:t>✔ </a:t>
            </a:r>
            <a:r>
              <a:rPr lang="en-US"/>
              <a:t>Improve their foreign language skills.</a:t>
            </a:r>
            <a:br>
              <a:rPr lang="en-US"/>
            </a:br>
            <a:r>
              <a:rPr lang="en-US">
                <a:solidFill>
                  <a:srgbClr val="CE3C17"/>
                </a:solidFill>
              </a:rPr>
              <a:t>✔ </a:t>
            </a:r>
            <a:r>
              <a:rPr lang="en-US"/>
              <a:t>Sharpen their critical thinking and debating skills.</a:t>
            </a:r>
            <a:br>
              <a:rPr lang="en-US"/>
            </a:br>
            <a:r>
              <a:rPr lang="en-US">
                <a:solidFill>
                  <a:srgbClr val="CE3C17"/>
                </a:solidFill>
              </a:rPr>
              <a:t>✔ </a:t>
            </a:r>
            <a:r>
              <a:rPr lang="en-US"/>
              <a:t>Increase their self-confidence and ability to defend their interests. </a:t>
            </a:r>
            <a:br>
              <a:rPr lang="en-US"/>
            </a:br>
            <a:r>
              <a:rPr lang="en-US">
                <a:solidFill>
                  <a:srgbClr val="CE3C17"/>
                </a:solidFill>
              </a:rPr>
              <a:t>✔ </a:t>
            </a:r>
            <a:r>
              <a:rPr lang="en-US"/>
              <a:t>Learn to move people to action, to lead small and big teams. </a:t>
            </a:r>
            <a:br>
              <a:rPr lang="en-US"/>
            </a:br>
            <a:r>
              <a:rPr lang="en-US">
                <a:solidFill>
                  <a:srgbClr val="CE3C17"/>
                </a:solidFill>
              </a:rPr>
              <a:t>✔ </a:t>
            </a:r>
            <a:r>
              <a:rPr lang="en-US"/>
              <a:t>Defend their viewpoints and principles. </a:t>
            </a:r>
            <a:br>
              <a:rPr lang="en-US"/>
            </a:br>
            <a:r>
              <a:rPr lang="en-US">
                <a:solidFill>
                  <a:srgbClr val="CE3C17"/>
                </a:solidFill>
              </a:rPr>
              <a:t>✔ </a:t>
            </a:r>
            <a:r>
              <a:rPr lang="en-US"/>
              <a:t>Network with like-minded professionals.</a:t>
            </a:r>
            <a:br>
              <a:rPr lang="en-US"/>
            </a:br>
            <a:r>
              <a:rPr lang="en-US">
                <a:solidFill>
                  <a:srgbClr val="CE3C17"/>
                </a:solidFill>
              </a:rPr>
              <a:t>✔ </a:t>
            </a:r>
            <a:r>
              <a:rPr lang="en-US"/>
              <a:t>Lead projects with a lasting impact in the real world</a:t>
            </a:r>
            <a:endParaRPr lang="en-US">
              <a:solidFill>
                <a:schemeClr val="tx1"/>
              </a:solidFill>
            </a:endParaRPr>
          </a:p>
        </p:txBody>
      </p:sp>
    </p:spTree>
    <p:extLst>
      <p:ext uri="{BB962C8B-B14F-4D97-AF65-F5344CB8AC3E}">
        <p14:creationId xmlns:p14="http://schemas.microsoft.com/office/powerpoint/2010/main" val="4132771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F3F6C76-FDD0-435C-9F7C-52595912B4D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CORE CLUB REQUIREMENTS</a:t>
            </a:r>
          </a:p>
        </p:txBody>
      </p:sp>
      <p:sp>
        <p:nvSpPr>
          <p:cNvPr id="9" name="2 Marcador de texto">
            <a:extLst>
              <a:ext uri="{FF2B5EF4-FFF2-40B4-BE49-F238E27FC236}">
                <a16:creationId xmlns:a16="http://schemas.microsoft.com/office/drawing/2014/main" id="{3F407521-46F8-4344-8B71-B45F61BB7D4D}"/>
              </a:ext>
            </a:extLst>
          </p:cNvPr>
          <p:cNvSpPr txBox="1">
            <a:spLocks/>
          </p:cNvSpPr>
          <p:nvPr/>
        </p:nvSpPr>
        <p:spPr>
          <a:xfrm>
            <a:off x="2123728" y="2478114"/>
            <a:ext cx="6509861" cy="94566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i="1" dirty="0"/>
              <a:t>“Members in a club must be supportive, respectful and exercise tolerance with each other, even when the speech subject or opinion expressed by the speaker is one with which most people may deeply disagree.”</a:t>
            </a:r>
          </a:p>
        </p:txBody>
      </p:sp>
      <p:sp>
        <p:nvSpPr>
          <p:cNvPr id="10" name="7 CuadroTexto">
            <a:extLst>
              <a:ext uri="{FF2B5EF4-FFF2-40B4-BE49-F238E27FC236}">
                <a16:creationId xmlns:a16="http://schemas.microsoft.com/office/drawing/2014/main" id="{24A7D383-CEDF-4855-A31C-C54FD2999ABD}"/>
              </a:ext>
            </a:extLst>
          </p:cNvPr>
          <p:cNvSpPr txBox="1"/>
          <p:nvPr/>
        </p:nvSpPr>
        <p:spPr>
          <a:xfrm>
            <a:off x="234598" y="1902321"/>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dirty="0"/>
              <a:t>TOLERANCE</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11" name="2 Marcador de texto">
            <a:extLst>
              <a:ext uri="{FF2B5EF4-FFF2-40B4-BE49-F238E27FC236}">
                <a16:creationId xmlns:a16="http://schemas.microsoft.com/office/drawing/2014/main" id="{19673C3C-AA4B-45FF-A0EC-47906CA34303}"/>
              </a:ext>
            </a:extLst>
          </p:cNvPr>
          <p:cNvSpPr txBox="1">
            <a:spLocks/>
          </p:cNvSpPr>
          <p:nvPr/>
        </p:nvSpPr>
        <p:spPr>
          <a:xfrm>
            <a:off x="2123728" y="4581128"/>
            <a:ext cx="6509860" cy="14401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i="1" dirty="0"/>
              <a:t>“Agora </a:t>
            </a:r>
            <a:r>
              <a:rPr lang="en-US" sz="1800" i="1"/>
              <a:t>Clubs may not </a:t>
            </a:r>
            <a:r>
              <a:rPr lang="en-US" sz="1800" i="1" dirty="0"/>
              <a:t>be used to promote any religious or political agenda or worldview, or to promote other associations, companies, services or products, and </a:t>
            </a:r>
            <a:r>
              <a:rPr lang="en-US" sz="1800" i="1"/>
              <a:t>they may not </a:t>
            </a:r>
            <a:r>
              <a:rPr lang="en-US" sz="1800" i="1" dirty="0"/>
              <a:t>limit the contents of speeches to match any such agenda or worldview.”</a:t>
            </a:r>
          </a:p>
        </p:txBody>
      </p:sp>
      <p:sp>
        <p:nvSpPr>
          <p:cNvPr id="12" name="13 CuadroTexto">
            <a:extLst>
              <a:ext uri="{FF2B5EF4-FFF2-40B4-BE49-F238E27FC236}">
                <a16:creationId xmlns:a16="http://schemas.microsoft.com/office/drawing/2014/main" id="{6EB986B2-64B3-4F1E-AF01-2AE0DB3AB8D0}"/>
              </a:ext>
            </a:extLst>
          </p:cNvPr>
          <p:cNvSpPr txBox="1"/>
          <p:nvPr/>
        </p:nvSpPr>
        <p:spPr>
          <a:xfrm>
            <a:off x="234597" y="4139788"/>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dirty="0"/>
              <a:t>NEUTRALITY</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13" name="Picture 3">
            <a:extLst>
              <a:ext uri="{FF2B5EF4-FFF2-40B4-BE49-F238E27FC236}">
                <a16:creationId xmlns:a16="http://schemas.microsoft.com/office/drawing/2014/main" id="{D472CFC7-AB55-48FD-A6B9-C84A39B9F1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247" y="4617386"/>
            <a:ext cx="1679848" cy="125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2 Imagen">
            <a:extLst>
              <a:ext uri="{FF2B5EF4-FFF2-40B4-BE49-F238E27FC236}">
                <a16:creationId xmlns:a16="http://schemas.microsoft.com/office/drawing/2014/main" id="{4B13336D-C14F-471D-9FD1-006F03AB4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817" y="2406377"/>
            <a:ext cx="1600879" cy="1382663"/>
          </a:xfrm>
          <a:prstGeom prst="rect">
            <a:avLst/>
          </a:prstGeom>
        </p:spPr>
      </p:pic>
    </p:spTree>
    <p:extLst>
      <p:ext uri="{BB962C8B-B14F-4D97-AF65-F5344CB8AC3E}">
        <p14:creationId xmlns:p14="http://schemas.microsoft.com/office/powerpoint/2010/main" val="2534289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F3F6C76-FDD0-435C-9F7C-52595912B4D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CORE CLUB REQUIREMENTS</a:t>
            </a:r>
          </a:p>
        </p:txBody>
      </p:sp>
      <p:sp>
        <p:nvSpPr>
          <p:cNvPr id="15" name="2 Marcador de texto">
            <a:extLst>
              <a:ext uri="{FF2B5EF4-FFF2-40B4-BE49-F238E27FC236}">
                <a16:creationId xmlns:a16="http://schemas.microsoft.com/office/drawing/2014/main" id="{076BEEB2-DFA7-4A7E-8EDC-8A0F09481723}"/>
              </a:ext>
            </a:extLst>
          </p:cNvPr>
          <p:cNvSpPr txBox="1">
            <a:spLocks/>
          </p:cNvSpPr>
          <p:nvPr/>
        </p:nvSpPr>
        <p:spPr>
          <a:xfrm>
            <a:off x="2123728" y="2478114"/>
            <a:ext cx="6509861" cy="94566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i="1"/>
              <a:t>“</a:t>
            </a:r>
            <a:r>
              <a:rPr lang="en-GB" sz="1800" i="1"/>
              <a:t>Members in a club must be intellectually honest. Similar to scientific researchers, they should keep an open mind to new ideas, continuously examine critically their viewpoints and beliefs, and be ready to let go of them if new compelling evidence or arguments are presented. They must not engage in manipulation or any kind of deceptive techniques in order to pursue their goals or argue their viewpoints</a:t>
            </a:r>
            <a:r>
              <a:rPr lang="en-US" sz="1800" i="1"/>
              <a:t>”</a:t>
            </a:r>
            <a:endParaRPr lang="en-US" sz="1800" i="1" dirty="0"/>
          </a:p>
        </p:txBody>
      </p:sp>
      <p:sp>
        <p:nvSpPr>
          <p:cNvPr id="16" name="7 CuadroTexto">
            <a:extLst>
              <a:ext uri="{FF2B5EF4-FFF2-40B4-BE49-F238E27FC236}">
                <a16:creationId xmlns:a16="http://schemas.microsoft.com/office/drawing/2014/main" id="{CEA8C237-3FB7-4D92-A60F-952DC5E98C0F}"/>
              </a:ext>
            </a:extLst>
          </p:cNvPr>
          <p:cNvSpPr txBox="1"/>
          <p:nvPr/>
        </p:nvSpPr>
        <p:spPr>
          <a:xfrm>
            <a:off x="234598" y="1902321"/>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a:t>INTELLECTUAL HONESTY</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17" name="Imagen 16">
            <a:extLst>
              <a:ext uri="{FF2B5EF4-FFF2-40B4-BE49-F238E27FC236}">
                <a16:creationId xmlns:a16="http://schemas.microsoft.com/office/drawing/2014/main" id="{94299614-7E6F-48D6-955F-72B0D978B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8" y="2527340"/>
            <a:ext cx="1809958" cy="1909772"/>
          </a:xfrm>
          <a:prstGeom prst="rect">
            <a:avLst/>
          </a:prstGeom>
        </p:spPr>
      </p:pic>
    </p:spTree>
    <p:extLst>
      <p:ext uri="{BB962C8B-B14F-4D97-AF65-F5344CB8AC3E}">
        <p14:creationId xmlns:p14="http://schemas.microsoft.com/office/powerpoint/2010/main" val="1812056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978438A-6261-4C83-90C5-1A67F767D7C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OPERATIONAL CLUB REQUIREMENTS</a:t>
            </a:r>
          </a:p>
        </p:txBody>
      </p:sp>
      <p:pic>
        <p:nvPicPr>
          <p:cNvPr id="3" name="Imagen 2">
            <a:extLst>
              <a:ext uri="{FF2B5EF4-FFF2-40B4-BE49-F238E27FC236}">
                <a16:creationId xmlns:a16="http://schemas.microsoft.com/office/drawing/2014/main" id="{E9CF1E00-2FE1-4A85-8832-563994502ACC}"/>
              </a:ext>
            </a:extLst>
          </p:cNvPr>
          <p:cNvPicPr>
            <a:picLocks noChangeAspect="1"/>
          </p:cNvPicPr>
          <p:nvPr/>
        </p:nvPicPr>
        <p:blipFill>
          <a:blip r:embed="rId2"/>
          <a:stretch>
            <a:fillRect/>
          </a:stretch>
        </p:blipFill>
        <p:spPr>
          <a:xfrm>
            <a:off x="2236146" y="3212976"/>
            <a:ext cx="4671707" cy="2919817"/>
          </a:xfrm>
          <a:prstGeom prst="rect">
            <a:avLst/>
          </a:prstGeom>
        </p:spPr>
      </p:pic>
      <p:sp>
        <p:nvSpPr>
          <p:cNvPr id="4" name="2 Marcador de texto">
            <a:extLst>
              <a:ext uri="{FF2B5EF4-FFF2-40B4-BE49-F238E27FC236}">
                <a16:creationId xmlns:a16="http://schemas.microsoft.com/office/drawing/2014/main" id="{16A37469-1EEE-43A8-9835-F36A5102FFD8}"/>
              </a:ext>
            </a:extLst>
          </p:cNvPr>
          <p:cNvSpPr txBox="1">
            <a:spLocks/>
          </p:cNvSpPr>
          <p:nvPr/>
        </p:nvSpPr>
        <p:spPr>
          <a:xfrm>
            <a:off x="179513" y="1844824"/>
            <a:ext cx="8712968" cy="12241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i="1"/>
              <a:t>Clubs need to comply with a series of minimum requirements in terms of meeting frequency, meeting roles, etc. Please check the following page for a detailed listing:</a:t>
            </a:r>
            <a:br>
              <a:rPr lang="en-US" sz="1800" i="1"/>
            </a:br>
            <a:br>
              <a:rPr lang="en-US" sz="1800" i="1"/>
            </a:br>
            <a:r>
              <a:rPr lang="en-US" sz="1800" i="1">
                <a:hlinkClick r:id="rId3"/>
              </a:rPr>
              <a:t>http://wiki.agoraspeakers.org/ocr</a:t>
            </a:r>
            <a:r>
              <a:rPr lang="en-US" sz="1800" i="1"/>
              <a:t> </a:t>
            </a:r>
            <a:endParaRPr lang="en-US" sz="1800" i="1" dirty="0"/>
          </a:p>
        </p:txBody>
      </p:sp>
    </p:spTree>
    <p:extLst>
      <p:ext uri="{BB962C8B-B14F-4D97-AF65-F5344CB8AC3E}">
        <p14:creationId xmlns:p14="http://schemas.microsoft.com/office/powerpoint/2010/main" val="1103233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a:extLst>
              <a:ext uri="{FF2B5EF4-FFF2-40B4-BE49-F238E27FC236}">
                <a16:creationId xmlns:a16="http://schemas.microsoft.com/office/drawing/2014/main" id="{B00FE8CF-4EF4-4BD2-A786-8F902886A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2 Marcador de texto">
            <a:extLst>
              <a:ext uri="{FF2B5EF4-FFF2-40B4-BE49-F238E27FC236}">
                <a16:creationId xmlns:a16="http://schemas.microsoft.com/office/drawing/2014/main" id="{804D4694-75E3-4309-9D88-CE257198A7F7}"/>
              </a:ext>
            </a:extLst>
          </p:cNvPr>
          <p:cNvSpPr txBox="1">
            <a:spLocks/>
          </p:cNvSpPr>
          <p:nvPr/>
        </p:nvSpPr>
        <p:spPr>
          <a:xfrm>
            <a:off x="255975" y="2780928"/>
            <a:ext cx="4536504" cy="3528392"/>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a:solidFill>
                  <a:srgbClr val="C00000"/>
                </a:solidFill>
              </a:rPr>
              <a:t>EDUCATIONAL PROGRAM</a:t>
            </a:r>
          </a:p>
          <a:p>
            <a:r>
              <a:rPr lang="en-US" sz="1600"/>
              <a:t>The Educational Program is composed of one mandatory </a:t>
            </a:r>
            <a:r>
              <a:rPr lang="en-US" sz="1600">
                <a:solidFill>
                  <a:srgbClr val="C00000"/>
                </a:solidFill>
              </a:rPr>
              <a:t>Basic Path</a:t>
            </a:r>
            <a:r>
              <a:rPr lang="en-US" sz="1600"/>
              <a:t> and many optional </a:t>
            </a:r>
            <a:r>
              <a:rPr lang="en-US" sz="1600">
                <a:solidFill>
                  <a:srgbClr val="C00000"/>
                </a:solidFill>
              </a:rPr>
              <a:t>Advanced Paths</a:t>
            </a:r>
            <a:r>
              <a:rPr lang="en-US" sz="1600"/>
              <a:t>.</a:t>
            </a:r>
          </a:p>
          <a:p>
            <a:endParaRPr lang="en-US" sz="1600"/>
          </a:p>
          <a:p>
            <a:r>
              <a:rPr lang="en-US" sz="1600"/>
              <a:t>Within each path there are different </a:t>
            </a:r>
            <a:r>
              <a:rPr lang="en-US" sz="1600">
                <a:solidFill>
                  <a:srgbClr val="C00000"/>
                </a:solidFill>
              </a:rPr>
              <a:t>projects</a:t>
            </a:r>
            <a:r>
              <a:rPr lang="en-US" sz="1600"/>
              <a:t>. </a:t>
            </a:r>
          </a:p>
          <a:p>
            <a:endParaRPr lang="en-US" sz="1600"/>
          </a:p>
          <a:p>
            <a:r>
              <a:rPr lang="en-US" sz="1600"/>
              <a:t>Each project has a specific learning </a:t>
            </a:r>
            <a:r>
              <a:rPr lang="en-US" sz="1600">
                <a:solidFill>
                  <a:srgbClr val="C00000"/>
                </a:solidFill>
              </a:rPr>
              <a:t>objective</a:t>
            </a:r>
            <a:r>
              <a:rPr lang="en-US" sz="1600"/>
              <a:t> and </a:t>
            </a:r>
            <a:r>
              <a:rPr lang="en-US" sz="1600">
                <a:solidFill>
                  <a:srgbClr val="C00000"/>
                </a:solidFill>
              </a:rPr>
              <a:t>goals</a:t>
            </a:r>
            <a:r>
              <a:rPr lang="en-US" sz="1600"/>
              <a:t>.</a:t>
            </a:r>
          </a:p>
          <a:p>
            <a:endParaRPr lang="en-US" sz="1600"/>
          </a:p>
          <a:p>
            <a:r>
              <a:rPr lang="en-US" sz="1600"/>
              <a:t>The Educational Program is available </a:t>
            </a:r>
            <a:r>
              <a:rPr lang="en-US" sz="1600">
                <a:solidFill>
                  <a:srgbClr val="C00000"/>
                </a:solidFill>
              </a:rPr>
              <a:t>online</a:t>
            </a:r>
            <a:r>
              <a:rPr lang="en-US" sz="1600"/>
              <a:t> for </a:t>
            </a:r>
            <a:r>
              <a:rPr lang="en-US" sz="1600">
                <a:solidFill>
                  <a:srgbClr val="C00000"/>
                </a:solidFill>
              </a:rPr>
              <a:t>free</a:t>
            </a:r>
            <a:r>
              <a:rPr lang="en-US" sz="1600"/>
              <a:t> to all </a:t>
            </a:r>
            <a:r>
              <a:rPr lang="en-US" sz="1600">
                <a:solidFill>
                  <a:srgbClr val="C00000"/>
                </a:solidFill>
              </a:rPr>
              <a:t>members</a:t>
            </a:r>
            <a:r>
              <a:rPr lang="en-US" sz="1600"/>
              <a:t>.</a:t>
            </a:r>
          </a:p>
          <a:p>
            <a:endParaRPr lang="en-US" sz="1600" dirty="0"/>
          </a:p>
        </p:txBody>
      </p:sp>
    </p:spTree>
    <p:extLst>
      <p:ext uri="{BB962C8B-B14F-4D97-AF65-F5344CB8AC3E}">
        <p14:creationId xmlns:p14="http://schemas.microsoft.com/office/powerpoint/2010/main" val="64070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a:extLst>
              <a:ext uri="{FF2B5EF4-FFF2-40B4-BE49-F238E27FC236}">
                <a16:creationId xmlns:a16="http://schemas.microsoft.com/office/drawing/2014/main" id="{04464252-F3FB-4CD7-90CC-3DAF8011670F}"/>
              </a:ext>
            </a:extLst>
          </p:cNvPr>
          <p:cNvSpPr txBox="1">
            <a:spLocks/>
          </p:cNvSpPr>
          <p:nvPr/>
        </p:nvSpPr>
        <p:spPr>
          <a:xfrm>
            <a:off x="179512" y="1772816"/>
            <a:ext cx="8640960"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There are different types of projects.</a:t>
            </a:r>
          </a:p>
        </p:txBody>
      </p:sp>
      <p:pic>
        <p:nvPicPr>
          <p:cNvPr id="4" name="5 Imagen">
            <a:extLst>
              <a:ext uri="{FF2B5EF4-FFF2-40B4-BE49-F238E27FC236}">
                <a16:creationId xmlns:a16="http://schemas.microsoft.com/office/drawing/2014/main" id="{956BCE08-40F8-49CF-9C64-7901710E2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47" y="3140968"/>
            <a:ext cx="733425" cy="609600"/>
          </a:xfrm>
          <a:prstGeom prst="rect">
            <a:avLst/>
          </a:prstGeom>
        </p:spPr>
      </p:pic>
      <p:pic>
        <p:nvPicPr>
          <p:cNvPr id="5" name="3 Imagen">
            <a:extLst>
              <a:ext uri="{FF2B5EF4-FFF2-40B4-BE49-F238E27FC236}">
                <a16:creationId xmlns:a16="http://schemas.microsoft.com/office/drawing/2014/main" id="{6FA7B268-D6D9-4E2C-A4AC-9BF2276B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7" y="2276872"/>
            <a:ext cx="576064" cy="576064"/>
          </a:xfrm>
          <a:prstGeom prst="rect">
            <a:avLst/>
          </a:prstGeom>
        </p:spPr>
      </p:pic>
      <p:sp>
        <p:nvSpPr>
          <p:cNvPr id="6" name="2 Marcador de texto">
            <a:extLst>
              <a:ext uri="{FF2B5EF4-FFF2-40B4-BE49-F238E27FC236}">
                <a16:creationId xmlns:a16="http://schemas.microsoft.com/office/drawing/2014/main" id="{7F1C8702-C3C6-4571-844E-6BAA1E73FCEC}"/>
              </a:ext>
            </a:extLst>
          </p:cNvPr>
          <p:cNvSpPr txBox="1">
            <a:spLocks/>
          </p:cNvSpPr>
          <p:nvPr/>
        </p:nvSpPr>
        <p:spPr>
          <a:xfrm>
            <a:off x="1115616" y="2358190"/>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Most projects involve preparing and presenting a </a:t>
            </a:r>
            <a:r>
              <a:rPr lang="en-US" sz="1800" dirty="0">
                <a:solidFill>
                  <a:srgbClr val="FF0000"/>
                </a:solidFill>
              </a:rPr>
              <a:t>speech</a:t>
            </a:r>
            <a:r>
              <a:rPr lang="en-US" sz="1800" dirty="0"/>
              <a:t> in your club, according to specific goals.</a:t>
            </a:r>
          </a:p>
        </p:txBody>
      </p:sp>
      <p:sp>
        <p:nvSpPr>
          <p:cNvPr id="7" name="2 Marcador de texto">
            <a:extLst>
              <a:ext uri="{FF2B5EF4-FFF2-40B4-BE49-F238E27FC236}">
                <a16:creationId xmlns:a16="http://schemas.microsoft.com/office/drawing/2014/main" id="{372B1868-B87E-417C-B61C-0CF140031C04}"/>
              </a:ext>
            </a:extLst>
          </p:cNvPr>
          <p:cNvSpPr txBox="1">
            <a:spLocks/>
          </p:cNvSpPr>
          <p:nvPr/>
        </p:nvSpPr>
        <p:spPr>
          <a:xfrm>
            <a:off x="1115616" y="3134290"/>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Some projects require </a:t>
            </a:r>
            <a:r>
              <a:rPr lang="en-US" sz="1800" dirty="0">
                <a:solidFill>
                  <a:srgbClr val="FF0000"/>
                </a:solidFill>
              </a:rPr>
              <a:t>analyzing</a:t>
            </a:r>
            <a:r>
              <a:rPr lang="en-US" sz="1800" dirty="0"/>
              <a:t> a famous speech from a particular viewpoint, and presenting your analysis to the club.</a:t>
            </a:r>
          </a:p>
        </p:txBody>
      </p:sp>
      <p:pic>
        <p:nvPicPr>
          <p:cNvPr id="8" name="10 Imagen">
            <a:extLst>
              <a:ext uri="{FF2B5EF4-FFF2-40B4-BE49-F238E27FC236}">
                <a16:creationId xmlns:a16="http://schemas.microsoft.com/office/drawing/2014/main" id="{B44BDE0D-3D7C-4814-80F2-843FB21CC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959" y="3933056"/>
            <a:ext cx="457200" cy="457200"/>
          </a:xfrm>
          <a:prstGeom prst="rect">
            <a:avLst/>
          </a:prstGeom>
        </p:spPr>
      </p:pic>
      <p:sp>
        <p:nvSpPr>
          <p:cNvPr id="9" name="2 Marcador de texto">
            <a:extLst>
              <a:ext uri="{FF2B5EF4-FFF2-40B4-BE49-F238E27FC236}">
                <a16:creationId xmlns:a16="http://schemas.microsoft.com/office/drawing/2014/main" id="{3F661081-5949-43E1-B38D-BB6C8CA4F30F}"/>
              </a:ext>
            </a:extLst>
          </p:cNvPr>
          <p:cNvSpPr txBox="1">
            <a:spLocks/>
          </p:cNvSpPr>
          <p:nvPr/>
        </p:nvSpPr>
        <p:spPr>
          <a:xfrm>
            <a:off x="1115616" y="3975384"/>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Some projects require doing some in-depth </a:t>
            </a:r>
            <a:r>
              <a:rPr lang="en-US" sz="1800" dirty="0">
                <a:solidFill>
                  <a:srgbClr val="FF0000"/>
                </a:solidFill>
              </a:rPr>
              <a:t>research</a:t>
            </a:r>
            <a:r>
              <a:rPr lang="en-US" sz="1800" dirty="0"/>
              <a:t> for a speech.</a:t>
            </a:r>
          </a:p>
        </p:txBody>
      </p:sp>
      <p:pic>
        <p:nvPicPr>
          <p:cNvPr id="10" name="13 Imagen">
            <a:extLst>
              <a:ext uri="{FF2B5EF4-FFF2-40B4-BE49-F238E27FC236}">
                <a16:creationId xmlns:a16="http://schemas.microsoft.com/office/drawing/2014/main" id="{70C64DB7-68A8-4996-93EA-FFB744816C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18" y="4797152"/>
            <a:ext cx="427283" cy="427283"/>
          </a:xfrm>
          <a:prstGeom prst="rect">
            <a:avLst/>
          </a:prstGeom>
        </p:spPr>
      </p:pic>
      <p:sp>
        <p:nvSpPr>
          <p:cNvPr id="11" name="2 Marcador de texto">
            <a:extLst>
              <a:ext uri="{FF2B5EF4-FFF2-40B4-BE49-F238E27FC236}">
                <a16:creationId xmlns:a16="http://schemas.microsoft.com/office/drawing/2014/main" id="{DB734147-68A0-452E-962D-D69FC29F5CEA}"/>
              </a:ext>
            </a:extLst>
          </p:cNvPr>
          <p:cNvSpPr txBox="1">
            <a:spLocks/>
          </p:cNvSpPr>
          <p:nvPr/>
        </p:nvSpPr>
        <p:spPr>
          <a:xfrm>
            <a:off x="1115616" y="4725144"/>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Some projects require </a:t>
            </a:r>
            <a:r>
              <a:rPr lang="en-US" sz="1800" dirty="0">
                <a:solidFill>
                  <a:srgbClr val="FF0000"/>
                </a:solidFill>
              </a:rPr>
              <a:t>measuring</a:t>
            </a:r>
            <a:r>
              <a:rPr lang="en-US" sz="1800" dirty="0"/>
              <a:t> exactly the effect of your presentation.</a:t>
            </a:r>
          </a:p>
        </p:txBody>
      </p:sp>
      <p:pic>
        <p:nvPicPr>
          <p:cNvPr id="12" name="15 Imagen">
            <a:extLst>
              <a:ext uri="{FF2B5EF4-FFF2-40B4-BE49-F238E27FC236}">
                <a16:creationId xmlns:a16="http://schemas.microsoft.com/office/drawing/2014/main" id="{12C7DD83-22FA-4942-A5B4-C1878E2AAE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135" y="5517232"/>
            <a:ext cx="536848" cy="536848"/>
          </a:xfrm>
          <a:prstGeom prst="rect">
            <a:avLst/>
          </a:prstGeom>
        </p:spPr>
      </p:pic>
      <p:sp>
        <p:nvSpPr>
          <p:cNvPr id="13" name="2 Marcador de texto">
            <a:extLst>
              <a:ext uri="{FF2B5EF4-FFF2-40B4-BE49-F238E27FC236}">
                <a16:creationId xmlns:a16="http://schemas.microsoft.com/office/drawing/2014/main" id="{79F6B9E2-6DE5-4D96-80B0-00A63E305AE7}"/>
              </a:ext>
            </a:extLst>
          </p:cNvPr>
          <p:cNvSpPr txBox="1">
            <a:spLocks/>
          </p:cNvSpPr>
          <p:nvPr/>
        </p:nvSpPr>
        <p:spPr>
          <a:xfrm>
            <a:off x="1115616" y="5517232"/>
            <a:ext cx="802838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Some advanced projects require that you leave the comfort zone of your club and deliver speeches or lead people </a:t>
            </a:r>
            <a:r>
              <a:rPr lang="en-US" sz="1800" dirty="0">
                <a:solidFill>
                  <a:srgbClr val="FF0000"/>
                </a:solidFill>
              </a:rPr>
              <a:t>outside of the club</a:t>
            </a:r>
            <a:r>
              <a:rPr lang="en-US" sz="1800" dirty="0"/>
              <a:t> environment.</a:t>
            </a:r>
          </a:p>
        </p:txBody>
      </p:sp>
      <p:sp>
        <p:nvSpPr>
          <p:cNvPr id="14" name="1 Título">
            <a:extLst>
              <a:ext uri="{FF2B5EF4-FFF2-40B4-BE49-F238E27FC236}">
                <a16:creationId xmlns:a16="http://schemas.microsoft.com/office/drawing/2014/main" id="{5067AAE2-3FBC-4F57-BCCC-DD2762002B7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PROJECTS</a:t>
            </a:r>
          </a:p>
        </p:txBody>
      </p:sp>
    </p:spTree>
    <p:extLst>
      <p:ext uri="{BB962C8B-B14F-4D97-AF65-F5344CB8AC3E}">
        <p14:creationId xmlns:p14="http://schemas.microsoft.com/office/powerpoint/2010/main" val="576465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a:extLst>
              <a:ext uri="{FF2B5EF4-FFF2-40B4-BE49-F238E27FC236}">
                <a16:creationId xmlns:a16="http://schemas.microsoft.com/office/drawing/2014/main" id="{58973A1B-E17D-4893-83A2-FED0E2E60919}"/>
              </a:ext>
            </a:extLst>
          </p:cNvPr>
          <p:cNvSpPr txBox="1">
            <a:spLocks/>
          </p:cNvSpPr>
          <p:nvPr/>
        </p:nvSpPr>
        <p:spPr>
          <a:xfrm>
            <a:off x="179512" y="1772816"/>
            <a:ext cx="3672408" cy="18722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documentation of each project is available online.</a:t>
            </a:r>
          </a:p>
          <a:p>
            <a:pPr marL="0" indent="0">
              <a:buNone/>
            </a:pPr>
            <a:endParaRPr lang="en-US" sz="1800" dirty="0"/>
          </a:p>
          <a:p>
            <a:pPr marL="0" indent="0">
              <a:buNone/>
            </a:pPr>
            <a:r>
              <a:rPr lang="en-US" sz="1800" dirty="0"/>
              <a:t>All projects follow a similar template, detailing goals, timings, what may and may not be used, how to evaluate the project, tips and suggestions, etc.</a:t>
            </a:r>
          </a:p>
        </p:txBody>
      </p:sp>
      <p:pic>
        <p:nvPicPr>
          <p:cNvPr id="3" name="2 Imagen">
            <a:extLst>
              <a:ext uri="{FF2B5EF4-FFF2-40B4-BE49-F238E27FC236}">
                <a16:creationId xmlns:a16="http://schemas.microsoft.com/office/drawing/2014/main" id="{951E42CC-533B-41EE-9EC1-BD9955350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844824"/>
            <a:ext cx="4976410" cy="4293096"/>
          </a:xfrm>
          <a:prstGeom prst="rect">
            <a:avLst/>
          </a:prstGeom>
        </p:spPr>
      </p:pic>
      <p:sp>
        <p:nvSpPr>
          <p:cNvPr id="4" name="1 Título">
            <a:extLst>
              <a:ext uri="{FF2B5EF4-FFF2-40B4-BE49-F238E27FC236}">
                <a16:creationId xmlns:a16="http://schemas.microsoft.com/office/drawing/2014/main" id="{D5B89F2A-9D6D-4FBB-A9F1-D008AB00965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PROJECTS</a:t>
            </a:r>
          </a:p>
        </p:txBody>
      </p:sp>
    </p:spTree>
    <p:extLst>
      <p:ext uri="{BB962C8B-B14F-4D97-AF65-F5344CB8AC3E}">
        <p14:creationId xmlns:p14="http://schemas.microsoft.com/office/powerpoint/2010/main" val="3771276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Rectángulo redondeado">
            <a:extLst>
              <a:ext uri="{FF2B5EF4-FFF2-40B4-BE49-F238E27FC236}">
                <a16:creationId xmlns:a16="http://schemas.microsoft.com/office/drawing/2014/main" id="{161A27E5-1710-4875-B280-1CD65BE613E3}"/>
              </a:ext>
            </a:extLst>
          </p:cNvPr>
          <p:cNvSpPr/>
          <p:nvPr/>
        </p:nvSpPr>
        <p:spPr>
          <a:xfrm>
            <a:off x="5443422" y="2853016"/>
            <a:ext cx="3161025" cy="72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Speaking Techniques</a:t>
            </a:r>
          </a:p>
          <a:p>
            <a:pPr algn="ctr"/>
            <a:r>
              <a:rPr lang="en-US" sz="1100" dirty="0"/>
              <a:t>(specific techniques applicable to some speeches)</a:t>
            </a:r>
            <a:endParaRPr lang="es-ES" sz="1600" dirty="0"/>
          </a:p>
        </p:txBody>
      </p:sp>
      <p:sp>
        <p:nvSpPr>
          <p:cNvPr id="3" name="11 Rectángulo redondeado">
            <a:extLst>
              <a:ext uri="{FF2B5EF4-FFF2-40B4-BE49-F238E27FC236}">
                <a16:creationId xmlns:a16="http://schemas.microsoft.com/office/drawing/2014/main" id="{5A8E7B4B-1575-4553-9F83-35608B51773F}"/>
              </a:ext>
            </a:extLst>
          </p:cNvPr>
          <p:cNvSpPr/>
          <p:nvPr/>
        </p:nvSpPr>
        <p:spPr>
          <a:xfrm>
            <a:off x="135074" y="2819948"/>
            <a:ext cx="1467024" cy="72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First Projects </a:t>
            </a:r>
          </a:p>
        </p:txBody>
      </p:sp>
      <p:sp>
        <p:nvSpPr>
          <p:cNvPr id="4" name="13 Flecha derecha">
            <a:extLst>
              <a:ext uri="{FF2B5EF4-FFF2-40B4-BE49-F238E27FC236}">
                <a16:creationId xmlns:a16="http://schemas.microsoft.com/office/drawing/2014/main" id="{341ECC0E-0926-4862-BF9C-7A671A37BD65}"/>
              </a:ext>
            </a:extLst>
          </p:cNvPr>
          <p:cNvSpPr/>
          <p:nvPr/>
        </p:nvSpPr>
        <p:spPr>
          <a:xfrm>
            <a:off x="1691679" y="3089013"/>
            <a:ext cx="648073" cy="254496"/>
          </a:xfrm>
          <a:prstGeom prst="rightArrow">
            <a:avLst/>
          </a:prstGeom>
          <a:solidFill>
            <a:srgbClr val="F7AF05"/>
          </a:solidFill>
          <a:ln>
            <a:solidFill>
              <a:srgbClr val="CE3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14 Rectángulo redondeado">
            <a:extLst>
              <a:ext uri="{FF2B5EF4-FFF2-40B4-BE49-F238E27FC236}">
                <a16:creationId xmlns:a16="http://schemas.microsoft.com/office/drawing/2014/main" id="{95FF8904-0355-4D73-828A-238D2F9567E6}"/>
              </a:ext>
            </a:extLst>
          </p:cNvPr>
          <p:cNvSpPr/>
          <p:nvPr/>
        </p:nvSpPr>
        <p:spPr>
          <a:xfrm>
            <a:off x="2490639" y="2847103"/>
            <a:ext cx="2153369" cy="72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Basics of Speaking</a:t>
            </a:r>
            <a:br>
              <a:rPr lang="en-US" sz="1600" dirty="0"/>
            </a:br>
            <a:r>
              <a:rPr lang="en-US" sz="1100" dirty="0"/>
              <a:t>(applicable to any speech)</a:t>
            </a:r>
            <a:endParaRPr lang="es-ES" sz="1600" dirty="0"/>
          </a:p>
        </p:txBody>
      </p:sp>
      <p:sp>
        <p:nvSpPr>
          <p:cNvPr id="6" name="44 Flecha derecha">
            <a:extLst>
              <a:ext uri="{FF2B5EF4-FFF2-40B4-BE49-F238E27FC236}">
                <a16:creationId xmlns:a16="http://schemas.microsoft.com/office/drawing/2014/main" id="{3567EFCA-C621-45F3-AA0E-2E5A29A54B93}"/>
              </a:ext>
            </a:extLst>
          </p:cNvPr>
          <p:cNvSpPr/>
          <p:nvPr/>
        </p:nvSpPr>
        <p:spPr>
          <a:xfrm>
            <a:off x="4716016" y="3098929"/>
            <a:ext cx="606694" cy="254496"/>
          </a:xfrm>
          <a:prstGeom prst="rightArrow">
            <a:avLst/>
          </a:prstGeom>
          <a:solidFill>
            <a:srgbClr val="F7AF05"/>
          </a:solidFill>
          <a:ln>
            <a:solidFill>
              <a:srgbClr val="CE3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2 Marcador de texto">
            <a:extLst>
              <a:ext uri="{FF2B5EF4-FFF2-40B4-BE49-F238E27FC236}">
                <a16:creationId xmlns:a16="http://schemas.microsoft.com/office/drawing/2014/main" id="{9FE23D49-D89A-498E-BDE4-A568A2DAE0CB}"/>
              </a:ext>
            </a:extLst>
          </p:cNvPr>
          <p:cNvSpPr txBox="1">
            <a:spLocks/>
          </p:cNvSpPr>
          <p:nvPr/>
        </p:nvSpPr>
        <p:spPr>
          <a:xfrm>
            <a:off x="337313" y="1958544"/>
            <a:ext cx="8469373" cy="3331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The Basic Path is composed of three sections. Each section has a set of projects to be completed in order.</a:t>
            </a:r>
          </a:p>
        </p:txBody>
      </p:sp>
      <p:sp>
        <p:nvSpPr>
          <p:cNvPr id="8" name="4 Rectángulo">
            <a:extLst>
              <a:ext uri="{FF2B5EF4-FFF2-40B4-BE49-F238E27FC236}">
                <a16:creationId xmlns:a16="http://schemas.microsoft.com/office/drawing/2014/main" id="{3EF1208B-EF50-489E-A354-C21862C74699}"/>
              </a:ext>
            </a:extLst>
          </p:cNvPr>
          <p:cNvSpPr/>
          <p:nvPr/>
        </p:nvSpPr>
        <p:spPr>
          <a:xfrm>
            <a:off x="755576" y="3789040"/>
            <a:ext cx="22860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28600" lvl="0" indent="-228600">
              <a:buFont typeface="+mj-lt"/>
              <a:buAutoNum type="arabicPeriod"/>
            </a:pPr>
            <a:r>
              <a:rPr lang="en-US" sz="1200" dirty="0"/>
              <a:t>Timer or Filler Words Report</a:t>
            </a:r>
            <a:endParaRPr lang="es-ES" sz="1200" dirty="0"/>
          </a:p>
          <a:p>
            <a:pPr marL="228600" lvl="0" indent="-228600">
              <a:buFont typeface="+mj-lt"/>
              <a:buAutoNum type="arabicPeriod"/>
            </a:pPr>
            <a:r>
              <a:rPr lang="en-US" sz="1200" dirty="0"/>
              <a:t>Speaking about the things you like</a:t>
            </a:r>
            <a:endParaRPr lang="es-ES" sz="1200" dirty="0"/>
          </a:p>
          <a:p>
            <a:pPr marL="228600" lvl="0" indent="-228600">
              <a:buFont typeface="+mj-lt"/>
              <a:buAutoNum type="arabicPeriod"/>
            </a:pPr>
            <a:r>
              <a:rPr lang="en-US" sz="1200" dirty="0"/>
              <a:t>Who am I?</a:t>
            </a:r>
            <a:endParaRPr lang="es-ES" sz="1200" dirty="0"/>
          </a:p>
        </p:txBody>
      </p:sp>
      <p:sp>
        <p:nvSpPr>
          <p:cNvPr id="9" name="5 Flecha doblada">
            <a:extLst>
              <a:ext uri="{FF2B5EF4-FFF2-40B4-BE49-F238E27FC236}">
                <a16:creationId xmlns:a16="http://schemas.microsoft.com/office/drawing/2014/main" id="{251A1D95-75C9-4A00-9DE9-1149A8DD13A3}"/>
              </a:ext>
            </a:extLst>
          </p:cNvPr>
          <p:cNvSpPr/>
          <p:nvPr/>
        </p:nvSpPr>
        <p:spPr>
          <a:xfrm flipV="1">
            <a:off x="323528" y="3596317"/>
            <a:ext cx="432048" cy="415498"/>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dirty="0">
              <a:solidFill>
                <a:schemeClr val="tx1"/>
              </a:solidFill>
            </a:endParaRPr>
          </a:p>
        </p:txBody>
      </p:sp>
      <p:sp>
        <p:nvSpPr>
          <p:cNvPr id="10" name="57 Rectángulo">
            <a:extLst>
              <a:ext uri="{FF2B5EF4-FFF2-40B4-BE49-F238E27FC236}">
                <a16:creationId xmlns:a16="http://schemas.microsoft.com/office/drawing/2014/main" id="{18CAACA5-1850-4237-94CD-CC009022FCDE}"/>
              </a:ext>
            </a:extLst>
          </p:cNvPr>
          <p:cNvSpPr/>
          <p:nvPr/>
        </p:nvSpPr>
        <p:spPr>
          <a:xfrm>
            <a:off x="3642493" y="3822139"/>
            <a:ext cx="2286000"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28600" lvl="0" indent="-228600">
              <a:buFont typeface="+mj-lt"/>
              <a:buAutoNum type="arabicPeriod"/>
            </a:pPr>
            <a:r>
              <a:rPr lang="en-US" sz="1200" dirty="0"/>
              <a:t>Speech Structure</a:t>
            </a:r>
            <a:endParaRPr lang="es-ES" sz="1200" dirty="0"/>
          </a:p>
          <a:p>
            <a:pPr marL="228600" lvl="0" indent="-228600">
              <a:buFont typeface="+mj-lt"/>
              <a:buAutoNum type="arabicPeriod"/>
            </a:pPr>
            <a:r>
              <a:rPr lang="en-US" sz="1200" dirty="0"/>
              <a:t>Speech Message</a:t>
            </a:r>
            <a:endParaRPr lang="es-ES" sz="1200" dirty="0"/>
          </a:p>
          <a:p>
            <a:pPr marL="228600" lvl="0" indent="-228600">
              <a:buFont typeface="+mj-lt"/>
              <a:buAutoNum type="arabicPeriod"/>
            </a:pPr>
            <a:r>
              <a:rPr lang="en-US" sz="1200" dirty="0"/>
              <a:t>Speech Development</a:t>
            </a:r>
            <a:endParaRPr lang="es-ES" sz="1200" dirty="0"/>
          </a:p>
          <a:p>
            <a:pPr marL="228600" lvl="0" indent="-228600">
              <a:buFont typeface="+mj-lt"/>
              <a:buAutoNum type="arabicPeriod"/>
            </a:pPr>
            <a:r>
              <a:rPr lang="en-US" sz="1200" dirty="0"/>
              <a:t>Body Language</a:t>
            </a:r>
            <a:endParaRPr lang="es-ES" sz="1200" dirty="0"/>
          </a:p>
          <a:p>
            <a:pPr marL="228600" lvl="0" indent="-228600">
              <a:buFont typeface="+mj-lt"/>
              <a:buAutoNum type="arabicPeriod"/>
            </a:pPr>
            <a:r>
              <a:rPr lang="en-US" sz="1200" dirty="0"/>
              <a:t>Researching your Audience</a:t>
            </a:r>
            <a:endParaRPr lang="es-ES" sz="1200" dirty="0"/>
          </a:p>
          <a:p>
            <a:pPr marL="228600" lvl="0" indent="-228600">
              <a:buFont typeface="+mj-lt"/>
              <a:buAutoNum type="arabicPeriod"/>
            </a:pPr>
            <a:r>
              <a:rPr lang="en-US" sz="1200" dirty="0"/>
              <a:t>Presentation Software</a:t>
            </a:r>
            <a:endParaRPr lang="es-ES" sz="1200" dirty="0"/>
          </a:p>
          <a:p>
            <a:pPr marL="228600" indent="-228600">
              <a:buFont typeface="+mj-lt"/>
              <a:buAutoNum type="arabicPeriod"/>
            </a:pPr>
            <a:r>
              <a:rPr lang="en-US" sz="1200" dirty="0"/>
              <a:t>Inconvenient Allies - Using Microphones</a:t>
            </a:r>
            <a:endParaRPr lang="es-ES" sz="1200" dirty="0"/>
          </a:p>
        </p:txBody>
      </p:sp>
      <p:sp>
        <p:nvSpPr>
          <p:cNvPr id="11" name="58 Flecha doblada">
            <a:extLst>
              <a:ext uri="{FF2B5EF4-FFF2-40B4-BE49-F238E27FC236}">
                <a16:creationId xmlns:a16="http://schemas.microsoft.com/office/drawing/2014/main" id="{AAA271C9-53CC-470E-83F2-BD94CE891E1F}"/>
              </a:ext>
            </a:extLst>
          </p:cNvPr>
          <p:cNvSpPr/>
          <p:nvPr/>
        </p:nvSpPr>
        <p:spPr>
          <a:xfrm flipV="1">
            <a:off x="3210445" y="3629416"/>
            <a:ext cx="432048" cy="415498"/>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dirty="0">
              <a:solidFill>
                <a:schemeClr val="tx1"/>
              </a:solidFill>
            </a:endParaRPr>
          </a:p>
        </p:txBody>
      </p:sp>
      <p:sp>
        <p:nvSpPr>
          <p:cNvPr id="12" name="59 Rectángulo">
            <a:extLst>
              <a:ext uri="{FF2B5EF4-FFF2-40B4-BE49-F238E27FC236}">
                <a16:creationId xmlns:a16="http://schemas.microsoft.com/office/drawing/2014/main" id="{EEBE7C92-CF0D-42F4-8180-F4B30FF12553}"/>
              </a:ext>
            </a:extLst>
          </p:cNvPr>
          <p:cNvSpPr/>
          <p:nvPr/>
        </p:nvSpPr>
        <p:spPr>
          <a:xfrm>
            <a:off x="6588224" y="3837165"/>
            <a:ext cx="2286000"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28600" lvl="0" indent="-228600">
              <a:buFont typeface="+mj-lt"/>
              <a:buAutoNum type="arabicPeriod"/>
            </a:pPr>
            <a:r>
              <a:rPr lang="en-US" sz="1200" dirty="0"/>
              <a:t>Vocal Variety</a:t>
            </a:r>
            <a:endParaRPr lang="es-ES" sz="1200" dirty="0"/>
          </a:p>
          <a:p>
            <a:pPr marL="228600" lvl="0" indent="-228600">
              <a:buFont typeface="+mj-lt"/>
              <a:buAutoNum type="arabicPeriod"/>
            </a:pPr>
            <a:r>
              <a:rPr lang="en-US" sz="1200" dirty="0"/>
              <a:t>Researching a Topic</a:t>
            </a:r>
            <a:endParaRPr lang="es-ES" sz="1200" dirty="0"/>
          </a:p>
          <a:p>
            <a:pPr marL="228600" lvl="0" indent="-228600">
              <a:buFont typeface="+mj-lt"/>
              <a:buAutoNum type="arabicPeriod"/>
            </a:pPr>
            <a:r>
              <a:rPr lang="en-US" sz="1200" dirty="0"/>
              <a:t>Using Humor</a:t>
            </a:r>
            <a:endParaRPr lang="es-ES" sz="1200" dirty="0"/>
          </a:p>
          <a:p>
            <a:pPr marL="228600" lvl="0" indent="-228600">
              <a:buFont typeface="+mj-lt"/>
              <a:buAutoNum type="arabicPeriod"/>
            </a:pPr>
            <a:r>
              <a:rPr lang="en-US" sz="1200" dirty="0"/>
              <a:t>Using Anecdotes</a:t>
            </a:r>
            <a:endParaRPr lang="es-ES" sz="1200" dirty="0"/>
          </a:p>
          <a:p>
            <a:pPr marL="228600" lvl="0" indent="-228600">
              <a:buFont typeface="+mj-lt"/>
              <a:buAutoNum type="arabicPeriod"/>
            </a:pPr>
            <a:r>
              <a:rPr lang="en-US" sz="1200" dirty="0"/>
              <a:t>Using Emotion</a:t>
            </a:r>
            <a:endParaRPr lang="es-ES" sz="1200" dirty="0"/>
          </a:p>
          <a:p>
            <a:pPr marL="228600" indent="-228600">
              <a:buFont typeface="+mj-lt"/>
              <a:buAutoNum type="arabicPeriod"/>
            </a:pPr>
            <a:r>
              <a:rPr lang="en-US" sz="1200" dirty="0"/>
              <a:t>Achieving Stage Presence (Charisma)</a:t>
            </a:r>
            <a:endParaRPr lang="es-ES" sz="1200" dirty="0"/>
          </a:p>
        </p:txBody>
      </p:sp>
      <p:sp>
        <p:nvSpPr>
          <p:cNvPr id="13" name="60 Flecha doblada">
            <a:extLst>
              <a:ext uri="{FF2B5EF4-FFF2-40B4-BE49-F238E27FC236}">
                <a16:creationId xmlns:a16="http://schemas.microsoft.com/office/drawing/2014/main" id="{F1FDF049-F0F3-4975-8109-22BD607E26B0}"/>
              </a:ext>
            </a:extLst>
          </p:cNvPr>
          <p:cNvSpPr/>
          <p:nvPr/>
        </p:nvSpPr>
        <p:spPr>
          <a:xfrm flipV="1">
            <a:off x="6156176" y="3644442"/>
            <a:ext cx="432048" cy="415498"/>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dirty="0">
              <a:solidFill>
                <a:schemeClr val="tx1"/>
              </a:solidFill>
            </a:endParaRPr>
          </a:p>
        </p:txBody>
      </p:sp>
      <p:sp>
        <p:nvSpPr>
          <p:cNvPr id="14" name="1 Título">
            <a:extLst>
              <a:ext uri="{FF2B5EF4-FFF2-40B4-BE49-F238E27FC236}">
                <a16:creationId xmlns:a16="http://schemas.microsoft.com/office/drawing/2014/main" id="{0F51C31A-4721-4091-8BE8-7F0A24DF37A6}"/>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THE BASIC EDUCATIONAL PATH</a:t>
            </a:r>
          </a:p>
        </p:txBody>
      </p:sp>
    </p:spTree>
    <p:extLst>
      <p:ext uri="{BB962C8B-B14F-4D97-AF65-F5344CB8AC3E}">
        <p14:creationId xmlns:p14="http://schemas.microsoft.com/office/powerpoint/2010/main" val="338537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a:extLst>
              <a:ext uri="{FF2B5EF4-FFF2-40B4-BE49-F238E27FC236}">
                <a16:creationId xmlns:a16="http://schemas.microsoft.com/office/drawing/2014/main" id="{238EC7D4-2777-4F5D-9598-B4FE9E4FB8DB}"/>
              </a:ext>
            </a:extLst>
          </p:cNvPr>
          <p:cNvSpPr txBox="1">
            <a:spLocks/>
          </p:cNvSpPr>
          <p:nvPr/>
        </p:nvSpPr>
        <p:spPr>
          <a:xfrm>
            <a:off x="135073" y="1799680"/>
            <a:ext cx="8469373" cy="3331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Once specific projects from the basic path have been achieved, the participant can “unlock” thematic advanced paths</a:t>
            </a:r>
          </a:p>
        </p:txBody>
      </p:sp>
      <p:sp>
        <p:nvSpPr>
          <p:cNvPr id="3" name="15 Rectángulo redondeado">
            <a:extLst>
              <a:ext uri="{FF2B5EF4-FFF2-40B4-BE49-F238E27FC236}">
                <a16:creationId xmlns:a16="http://schemas.microsoft.com/office/drawing/2014/main" id="{45C06BF6-233D-4A74-8222-89F289DC1D0F}"/>
              </a:ext>
            </a:extLst>
          </p:cNvPr>
          <p:cNvSpPr/>
          <p:nvPr/>
        </p:nvSpPr>
        <p:spPr>
          <a:xfrm>
            <a:off x="5443422" y="2492976"/>
            <a:ext cx="3161025" cy="50040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Speaking Techniques</a:t>
            </a:r>
          </a:p>
        </p:txBody>
      </p:sp>
      <p:sp>
        <p:nvSpPr>
          <p:cNvPr id="4" name="16 Rectángulo redondeado">
            <a:extLst>
              <a:ext uri="{FF2B5EF4-FFF2-40B4-BE49-F238E27FC236}">
                <a16:creationId xmlns:a16="http://schemas.microsoft.com/office/drawing/2014/main" id="{96D2CA65-2917-4E4A-9FE4-4B5378E40EB1}"/>
              </a:ext>
            </a:extLst>
          </p:cNvPr>
          <p:cNvSpPr/>
          <p:nvPr/>
        </p:nvSpPr>
        <p:spPr>
          <a:xfrm>
            <a:off x="135074" y="2459908"/>
            <a:ext cx="1467024" cy="50040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t>First Projects </a:t>
            </a:r>
          </a:p>
        </p:txBody>
      </p:sp>
      <p:sp>
        <p:nvSpPr>
          <p:cNvPr id="5" name="17 Flecha derecha">
            <a:extLst>
              <a:ext uri="{FF2B5EF4-FFF2-40B4-BE49-F238E27FC236}">
                <a16:creationId xmlns:a16="http://schemas.microsoft.com/office/drawing/2014/main" id="{5659180D-8A59-4547-A97B-9B0ADA3D0F54}"/>
              </a:ext>
            </a:extLst>
          </p:cNvPr>
          <p:cNvSpPr/>
          <p:nvPr/>
        </p:nvSpPr>
        <p:spPr>
          <a:xfrm>
            <a:off x="1691679" y="2636912"/>
            <a:ext cx="648073" cy="254496"/>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s-ES" dirty="0"/>
          </a:p>
        </p:txBody>
      </p:sp>
      <p:sp>
        <p:nvSpPr>
          <p:cNvPr id="6" name="18 Rectángulo redondeado">
            <a:extLst>
              <a:ext uri="{FF2B5EF4-FFF2-40B4-BE49-F238E27FC236}">
                <a16:creationId xmlns:a16="http://schemas.microsoft.com/office/drawing/2014/main" id="{1FDFBC39-35F7-4941-9CF5-FE5123E90A09}"/>
              </a:ext>
            </a:extLst>
          </p:cNvPr>
          <p:cNvSpPr/>
          <p:nvPr/>
        </p:nvSpPr>
        <p:spPr>
          <a:xfrm>
            <a:off x="2490639" y="2487063"/>
            <a:ext cx="2153369" cy="50040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Basics of Speaking</a:t>
            </a:r>
            <a:endParaRPr lang="es-ES" sz="1600" dirty="0"/>
          </a:p>
        </p:txBody>
      </p:sp>
      <p:sp>
        <p:nvSpPr>
          <p:cNvPr id="7" name="19 Flecha derecha">
            <a:extLst>
              <a:ext uri="{FF2B5EF4-FFF2-40B4-BE49-F238E27FC236}">
                <a16:creationId xmlns:a16="http://schemas.microsoft.com/office/drawing/2014/main" id="{23977547-72A5-4DE1-BBBB-B38E8235721A}"/>
              </a:ext>
            </a:extLst>
          </p:cNvPr>
          <p:cNvSpPr/>
          <p:nvPr/>
        </p:nvSpPr>
        <p:spPr>
          <a:xfrm>
            <a:off x="4716016" y="2646828"/>
            <a:ext cx="606694" cy="254496"/>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s-ES" dirty="0"/>
          </a:p>
        </p:txBody>
      </p:sp>
      <p:cxnSp>
        <p:nvCxnSpPr>
          <p:cNvPr id="8" name="20 Conector angular">
            <a:extLst>
              <a:ext uri="{FF2B5EF4-FFF2-40B4-BE49-F238E27FC236}">
                <a16:creationId xmlns:a16="http://schemas.microsoft.com/office/drawing/2014/main" id="{533042FB-B3D5-4544-B70C-E666414770A4}"/>
              </a:ext>
            </a:extLst>
          </p:cNvPr>
          <p:cNvCxnSpPr/>
          <p:nvPr/>
        </p:nvCxnSpPr>
        <p:spPr>
          <a:xfrm rot="16200000" flipH="1">
            <a:off x="2902016" y="3059004"/>
            <a:ext cx="522704" cy="3683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9" name="21 Rectángulo redondeado">
            <a:extLst>
              <a:ext uri="{FF2B5EF4-FFF2-40B4-BE49-F238E27FC236}">
                <a16:creationId xmlns:a16="http://schemas.microsoft.com/office/drawing/2014/main" id="{BB97A7DC-A96B-4CD1-AFA5-5D57E33AAB01}"/>
              </a:ext>
            </a:extLst>
          </p:cNvPr>
          <p:cNvSpPr/>
          <p:nvPr/>
        </p:nvSpPr>
        <p:spPr>
          <a:xfrm>
            <a:off x="3347555" y="3821418"/>
            <a:ext cx="1894942" cy="499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400" dirty="0"/>
              <a:t>Speaking in Business Contexts - 11</a:t>
            </a:r>
            <a:endParaRPr lang="es-ES" sz="1400" dirty="0"/>
          </a:p>
        </p:txBody>
      </p:sp>
      <p:sp>
        <p:nvSpPr>
          <p:cNvPr id="10" name="22 Rectángulo redondeado">
            <a:extLst>
              <a:ext uri="{FF2B5EF4-FFF2-40B4-BE49-F238E27FC236}">
                <a16:creationId xmlns:a16="http://schemas.microsoft.com/office/drawing/2014/main" id="{5F76D0D7-5112-47D2-856C-79D5B40D1549}"/>
              </a:ext>
            </a:extLst>
          </p:cNvPr>
          <p:cNvSpPr/>
          <p:nvPr/>
        </p:nvSpPr>
        <p:spPr>
          <a:xfrm>
            <a:off x="5768330" y="3140968"/>
            <a:ext cx="2080235" cy="3543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300" dirty="0"/>
              <a:t>Dramatization  - 7</a:t>
            </a:r>
            <a:endParaRPr lang="es-ES" sz="1300" dirty="0"/>
          </a:p>
        </p:txBody>
      </p:sp>
      <p:sp>
        <p:nvSpPr>
          <p:cNvPr id="11" name="23 Rectángulo redondeado">
            <a:extLst>
              <a:ext uri="{FF2B5EF4-FFF2-40B4-BE49-F238E27FC236}">
                <a16:creationId xmlns:a16="http://schemas.microsoft.com/office/drawing/2014/main" id="{C05732D3-54A9-47F3-9EC1-88D5CE311B56}"/>
              </a:ext>
            </a:extLst>
          </p:cNvPr>
          <p:cNvSpPr/>
          <p:nvPr/>
        </p:nvSpPr>
        <p:spPr>
          <a:xfrm>
            <a:off x="5768330" y="4403461"/>
            <a:ext cx="2080235" cy="5040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300" dirty="0"/>
              <a:t>Critical Thinking and Debating - 8</a:t>
            </a:r>
            <a:endParaRPr lang="es-ES" sz="1300" dirty="0"/>
          </a:p>
        </p:txBody>
      </p:sp>
      <p:sp>
        <p:nvSpPr>
          <p:cNvPr id="12" name="24 Rectángulo redondeado">
            <a:extLst>
              <a:ext uri="{FF2B5EF4-FFF2-40B4-BE49-F238E27FC236}">
                <a16:creationId xmlns:a16="http://schemas.microsoft.com/office/drawing/2014/main" id="{3D970ABD-19D6-41FC-A061-8B56F5213DDC}"/>
              </a:ext>
            </a:extLst>
          </p:cNvPr>
          <p:cNvSpPr/>
          <p:nvPr/>
        </p:nvSpPr>
        <p:spPr>
          <a:xfrm>
            <a:off x="5768330" y="4979525"/>
            <a:ext cx="2080235" cy="34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300" dirty="0"/>
              <a:t>Educational Speeches - 9</a:t>
            </a:r>
            <a:endParaRPr lang="es-ES" sz="1300" dirty="0"/>
          </a:p>
        </p:txBody>
      </p:sp>
      <p:sp>
        <p:nvSpPr>
          <p:cNvPr id="13" name="25 Rectángulo redondeado">
            <a:extLst>
              <a:ext uri="{FF2B5EF4-FFF2-40B4-BE49-F238E27FC236}">
                <a16:creationId xmlns:a16="http://schemas.microsoft.com/office/drawing/2014/main" id="{775CA997-2941-42B4-AF98-20ADC1472C2A}"/>
              </a:ext>
            </a:extLst>
          </p:cNvPr>
          <p:cNvSpPr/>
          <p:nvPr/>
        </p:nvSpPr>
        <p:spPr>
          <a:xfrm>
            <a:off x="5768330" y="3539365"/>
            <a:ext cx="2080235" cy="380527"/>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300" dirty="0"/>
              <a:t>Storytelling - 10</a:t>
            </a:r>
            <a:endParaRPr lang="es-ES" sz="1300" dirty="0"/>
          </a:p>
        </p:txBody>
      </p:sp>
      <p:sp>
        <p:nvSpPr>
          <p:cNvPr id="14" name="26 Rectángulo redondeado">
            <a:extLst>
              <a:ext uri="{FF2B5EF4-FFF2-40B4-BE49-F238E27FC236}">
                <a16:creationId xmlns:a16="http://schemas.microsoft.com/office/drawing/2014/main" id="{A6F4DD64-137A-4F82-8B78-AD28D95F9EB9}"/>
              </a:ext>
            </a:extLst>
          </p:cNvPr>
          <p:cNvSpPr/>
          <p:nvPr/>
        </p:nvSpPr>
        <p:spPr>
          <a:xfrm>
            <a:off x="3347557" y="3317362"/>
            <a:ext cx="1945100" cy="41497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Interpersonal Skills  - 7</a:t>
            </a:r>
            <a:endParaRPr lang="es-ES" sz="1400" dirty="0"/>
          </a:p>
        </p:txBody>
      </p:sp>
      <p:sp>
        <p:nvSpPr>
          <p:cNvPr id="15" name="27 Rectángulo redondeado">
            <a:extLst>
              <a:ext uri="{FF2B5EF4-FFF2-40B4-BE49-F238E27FC236}">
                <a16:creationId xmlns:a16="http://schemas.microsoft.com/office/drawing/2014/main" id="{BC9A09A8-4DB8-4250-8D1C-0EDC76FD5050}"/>
              </a:ext>
            </a:extLst>
          </p:cNvPr>
          <p:cNvSpPr/>
          <p:nvPr/>
        </p:nvSpPr>
        <p:spPr>
          <a:xfrm>
            <a:off x="5768330" y="3971413"/>
            <a:ext cx="2080235" cy="34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300" dirty="0"/>
              <a:t>Persuasive Skills  - 9</a:t>
            </a:r>
            <a:endParaRPr lang="es-ES" sz="1300" dirty="0"/>
          </a:p>
        </p:txBody>
      </p:sp>
      <p:sp>
        <p:nvSpPr>
          <p:cNvPr id="16" name="28 Rectángulo redondeado">
            <a:extLst>
              <a:ext uri="{FF2B5EF4-FFF2-40B4-BE49-F238E27FC236}">
                <a16:creationId xmlns:a16="http://schemas.microsoft.com/office/drawing/2014/main" id="{174706A3-26E1-437E-ABFE-DDABFEE6E4E4}"/>
              </a:ext>
            </a:extLst>
          </p:cNvPr>
          <p:cNvSpPr/>
          <p:nvPr/>
        </p:nvSpPr>
        <p:spPr>
          <a:xfrm>
            <a:off x="5768330" y="5411573"/>
            <a:ext cx="2080235" cy="34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300" dirty="0"/>
              <a:t>Humorous Speeches - 7</a:t>
            </a:r>
            <a:endParaRPr lang="es-ES" sz="1300" dirty="0"/>
          </a:p>
        </p:txBody>
      </p:sp>
      <p:cxnSp>
        <p:nvCxnSpPr>
          <p:cNvPr id="17" name="29 Conector angular">
            <a:extLst>
              <a:ext uri="{FF2B5EF4-FFF2-40B4-BE49-F238E27FC236}">
                <a16:creationId xmlns:a16="http://schemas.microsoft.com/office/drawing/2014/main" id="{FD9372EA-6C22-40C8-A37C-6A95C7861BEB}"/>
              </a:ext>
            </a:extLst>
          </p:cNvPr>
          <p:cNvCxnSpPr>
            <a:endCxn id="9" idx="1"/>
          </p:cNvCxnSpPr>
          <p:nvPr/>
        </p:nvCxnSpPr>
        <p:spPr>
          <a:xfrm rot="16200000" flipH="1">
            <a:off x="2683884" y="3407742"/>
            <a:ext cx="958968" cy="36837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30 Conector recto">
            <a:extLst>
              <a:ext uri="{FF2B5EF4-FFF2-40B4-BE49-F238E27FC236}">
                <a16:creationId xmlns:a16="http://schemas.microsoft.com/office/drawing/2014/main" id="{2182F47E-AFC0-43B7-894E-598B8DB5E330}"/>
              </a:ext>
            </a:extLst>
          </p:cNvPr>
          <p:cNvCxnSpPr/>
          <p:nvPr/>
        </p:nvCxnSpPr>
        <p:spPr>
          <a:xfrm flipH="1">
            <a:off x="8338469" y="2981839"/>
            <a:ext cx="8268" cy="2647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31 Conector recto de flecha">
            <a:extLst>
              <a:ext uri="{FF2B5EF4-FFF2-40B4-BE49-F238E27FC236}">
                <a16:creationId xmlns:a16="http://schemas.microsoft.com/office/drawing/2014/main" id="{284FF80B-2E38-4041-AC8D-90E0F7EDD45C}"/>
              </a:ext>
            </a:extLst>
          </p:cNvPr>
          <p:cNvCxnSpPr/>
          <p:nvPr/>
        </p:nvCxnSpPr>
        <p:spPr>
          <a:xfrm flipH="1">
            <a:off x="7840570" y="3323983"/>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32 Conector recto de flecha">
            <a:extLst>
              <a:ext uri="{FF2B5EF4-FFF2-40B4-BE49-F238E27FC236}">
                <a16:creationId xmlns:a16="http://schemas.microsoft.com/office/drawing/2014/main" id="{6AC1C4CF-EA53-4B9B-8F00-D9FB58A58D64}"/>
              </a:ext>
            </a:extLst>
          </p:cNvPr>
          <p:cNvCxnSpPr/>
          <p:nvPr/>
        </p:nvCxnSpPr>
        <p:spPr>
          <a:xfrm flipH="1">
            <a:off x="7848835" y="3755389"/>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33 Conector recto de flecha">
            <a:extLst>
              <a:ext uri="{FF2B5EF4-FFF2-40B4-BE49-F238E27FC236}">
                <a16:creationId xmlns:a16="http://schemas.microsoft.com/office/drawing/2014/main" id="{8DE9181F-85DC-4039-948F-CEFE3766BE5E}"/>
              </a:ext>
            </a:extLst>
          </p:cNvPr>
          <p:cNvCxnSpPr/>
          <p:nvPr/>
        </p:nvCxnSpPr>
        <p:spPr>
          <a:xfrm flipH="1">
            <a:off x="7840570" y="4187437"/>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34 Conector recto de flecha">
            <a:extLst>
              <a:ext uri="{FF2B5EF4-FFF2-40B4-BE49-F238E27FC236}">
                <a16:creationId xmlns:a16="http://schemas.microsoft.com/office/drawing/2014/main" id="{6AB1F805-DBEC-40A9-8C27-1C6375C396BE}"/>
              </a:ext>
            </a:extLst>
          </p:cNvPr>
          <p:cNvCxnSpPr/>
          <p:nvPr/>
        </p:nvCxnSpPr>
        <p:spPr>
          <a:xfrm flipH="1">
            <a:off x="7848835" y="4619485"/>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35 Conector recto de flecha">
            <a:extLst>
              <a:ext uri="{FF2B5EF4-FFF2-40B4-BE49-F238E27FC236}">
                <a16:creationId xmlns:a16="http://schemas.microsoft.com/office/drawing/2014/main" id="{D96A6301-F5B0-434F-B5F0-75A73C1371D1}"/>
              </a:ext>
            </a:extLst>
          </p:cNvPr>
          <p:cNvCxnSpPr/>
          <p:nvPr/>
        </p:nvCxnSpPr>
        <p:spPr>
          <a:xfrm flipH="1">
            <a:off x="7840569" y="5195549"/>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36 Conector recto de flecha">
            <a:extLst>
              <a:ext uri="{FF2B5EF4-FFF2-40B4-BE49-F238E27FC236}">
                <a16:creationId xmlns:a16="http://schemas.microsoft.com/office/drawing/2014/main" id="{4D4F4DC1-2F11-4807-9C8D-0223A99C26DC}"/>
              </a:ext>
            </a:extLst>
          </p:cNvPr>
          <p:cNvCxnSpPr/>
          <p:nvPr/>
        </p:nvCxnSpPr>
        <p:spPr>
          <a:xfrm flipH="1">
            <a:off x="7840568" y="5627597"/>
            <a:ext cx="4979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38 Conector recto">
            <a:extLst>
              <a:ext uri="{FF2B5EF4-FFF2-40B4-BE49-F238E27FC236}">
                <a16:creationId xmlns:a16="http://schemas.microsoft.com/office/drawing/2014/main" id="{95BDD8B8-C09B-4180-A558-EA85199E8EF2}"/>
              </a:ext>
            </a:extLst>
          </p:cNvPr>
          <p:cNvCxnSpPr>
            <a:stCxn id="14" idx="3"/>
          </p:cNvCxnSpPr>
          <p:nvPr/>
        </p:nvCxnSpPr>
        <p:spPr>
          <a:xfrm flipV="1">
            <a:off x="5292657" y="3524850"/>
            <a:ext cx="21197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39 Conector recto">
            <a:extLst>
              <a:ext uri="{FF2B5EF4-FFF2-40B4-BE49-F238E27FC236}">
                <a16:creationId xmlns:a16="http://schemas.microsoft.com/office/drawing/2014/main" id="{D424FE34-BE45-4D25-B73B-A4AE978254A5}"/>
              </a:ext>
            </a:extLst>
          </p:cNvPr>
          <p:cNvCxnSpPr/>
          <p:nvPr/>
        </p:nvCxnSpPr>
        <p:spPr>
          <a:xfrm>
            <a:off x="5506057" y="3524851"/>
            <a:ext cx="0" cy="2270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40 Conector recto de flecha">
            <a:extLst>
              <a:ext uri="{FF2B5EF4-FFF2-40B4-BE49-F238E27FC236}">
                <a16:creationId xmlns:a16="http://schemas.microsoft.com/office/drawing/2014/main" id="{A070014D-F3DF-47CF-B24D-D7C4C1DE70D2}"/>
              </a:ext>
            </a:extLst>
          </p:cNvPr>
          <p:cNvCxnSpPr/>
          <p:nvPr/>
        </p:nvCxnSpPr>
        <p:spPr>
          <a:xfrm flipH="1">
            <a:off x="3564290" y="5794905"/>
            <a:ext cx="1928422" cy="11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41 Conector recto">
            <a:extLst>
              <a:ext uri="{FF2B5EF4-FFF2-40B4-BE49-F238E27FC236}">
                <a16:creationId xmlns:a16="http://schemas.microsoft.com/office/drawing/2014/main" id="{9CC5C77F-9F68-4FA8-BB85-5ECD4CAC52D9}"/>
              </a:ext>
            </a:extLst>
          </p:cNvPr>
          <p:cNvCxnSpPr/>
          <p:nvPr/>
        </p:nvCxnSpPr>
        <p:spPr>
          <a:xfrm>
            <a:off x="5262537" y="4162679"/>
            <a:ext cx="24952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42 Conector recto">
            <a:extLst>
              <a:ext uri="{FF2B5EF4-FFF2-40B4-BE49-F238E27FC236}">
                <a16:creationId xmlns:a16="http://schemas.microsoft.com/office/drawing/2014/main" id="{DB136123-00D0-46E5-B823-D8170448F86B}"/>
              </a:ext>
            </a:extLst>
          </p:cNvPr>
          <p:cNvCxnSpPr>
            <a:endCxn id="15" idx="1"/>
          </p:cNvCxnSpPr>
          <p:nvPr/>
        </p:nvCxnSpPr>
        <p:spPr>
          <a:xfrm>
            <a:off x="5504633" y="4142043"/>
            <a:ext cx="263697" cy="1"/>
          </a:xfrm>
          <a:prstGeom prst="line">
            <a:avLst/>
          </a:prstGeom>
        </p:spPr>
        <p:style>
          <a:lnRef idx="1">
            <a:schemeClr val="accent1"/>
          </a:lnRef>
          <a:fillRef idx="0">
            <a:schemeClr val="accent1"/>
          </a:fillRef>
          <a:effectRef idx="0">
            <a:schemeClr val="accent1"/>
          </a:effectRef>
          <a:fontRef idx="minor">
            <a:schemeClr val="tx1"/>
          </a:fontRef>
        </p:style>
      </p:cxnSp>
      <p:sp>
        <p:nvSpPr>
          <p:cNvPr id="30" name="43 Rectángulo redondeado">
            <a:extLst>
              <a:ext uri="{FF2B5EF4-FFF2-40B4-BE49-F238E27FC236}">
                <a16:creationId xmlns:a16="http://schemas.microsoft.com/office/drawing/2014/main" id="{C448E4A4-A7FB-4312-9857-D32E510E373E}"/>
              </a:ext>
            </a:extLst>
          </p:cNvPr>
          <p:cNvSpPr/>
          <p:nvPr/>
        </p:nvSpPr>
        <p:spPr>
          <a:xfrm>
            <a:off x="3347555" y="4422989"/>
            <a:ext cx="1894942" cy="499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400" dirty="0"/>
              <a:t>Speaking for Entrepreneurs  - 10</a:t>
            </a:r>
            <a:endParaRPr lang="es-ES" sz="1400" dirty="0"/>
          </a:p>
        </p:txBody>
      </p:sp>
      <p:cxnSp>
        <p:nvCxnSpPr>
          <p:cNvPr id="31" name="45 Conector angular">
            <a:extLst>
              <a:ext uri="{FF2B5EF4-FFF2-40B4-BE49-F238E27FC236}">
                <a16:creationId xmlns:a16="http://schemas.microsoft.com/office/drawing/2014/main" id="{7AED4C58-DF7B-4F71-B1F9-A1156DF8B130}"/>
              </a:ext>
            </a:extLst>
          </p:cNvPr>
          <p:cNvCxnSpPr/>
          <p:nvPr/>
        </p:nvCxnSpPr>
        <p:spPr>
          <a:xfrm rot="16200000" flipH="1">
            <a:off x="2683884" y="4027485"/>
            <a:ext cx="958968" cy="36837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46 Rectángulo redondeado">
            <a:extLst>
              <a:ext uri="{FF2B5EF4-FFF2-40B4-BE49-F238E27FC236}">
                <a16:creationId xmlns:a16="http://schemas.microsoft.com/office/drawing/2014/main" id="{CFF4536A-620D-487D-AC33-E62191720DCE}"/>
              </a:ext>
            </a:extLst>
          </p:cNvPr>
          <p:cNvSpPr/>
          <p:nvPr/>
        </p:nvSpPr>
        <p:spPr>
          <a:xfrm>
            <a:off x="3347555" y="4977612"/>
            <a:ext cx="1894942" cy="3559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400" dirty="0"/>
              <a:t>Against All Odds  - 7</a:t>
            </a:r>
            <a:endParaRPr lang="es-ES" sz="1400" dirty="0"/>
          </a:p>
        </p:txBody>
      </p:sp>
      <p:cxnSp>
        <p:nvCxnSpPr>
          <p:cNvPr id="33" name="47 Conector angular">
            <a:extLst>
              <a:ext uri="{FF2B5EF4-FFF2-40B4-BE49-F238E27FC236}">
                <a16:creationId xmlns:a16="http://schemas.microsoft.com/office/drawing/2014/main" id="{97BABDA1-17B0-4124-ABAA-18FF99DBD718}"/>
              </a:ext>
            </a:extLst>
          </p:cNvPr>
          <p:cNvCxnSpPr/>
          <p:nvPr/>
        </p:nvCxnSpPr>
        <p:spPr>
          <a:xfrm rot="16200000" flipH="1">
            <a:off x="2683886" y="4609532"/>
            <a:ext cx="958968" cy="36837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48 Conector recto">
            <a:extLst>
              <a:ext uri="{FF2B5EF4-FFF2-40B4-BE49-F238E27FC236}">
                <a16:creationId xmlns:a16="http://schemas.microsoft.com/office/drawing/2014/main" id="{556C30F4-A678-447C-A5D8-1E5A5FF657C8}"/>
              </a:ext>
            </a:extLst>
          </p:cNvPr>
          <p:cNvCxnSpPr/>
          <p:nvPr/>
        </p:nvCxnSpPr>
        <p:spPr>
          <a:xfrm>
            <a:off x="5251558" y="4672983"/>
            <a:ext cx="249525" cy="1"/>
          </a:xfrm>
          <a:prstGeom prst="line">
            <a:avLst/>
          </a:prstGeom>
        </p:spPr>
        <p:style>
          <a:lnRef idx="1">
            <a:schemeClr val="accent1"/>
          </a:lnRef>
          <a:fillRef idx="0">
            <a:schemeClr val="accent1"/>
          </a:fillRef>
          <a:effectRef idx="0">
            <a:schemeClr val="accent1"/>
          </a:effectRef>
          <a:fontRef idx="minor">
            <a:schemeClr val="tx1"/>
          </a:fontRef>
        </p:style>
      </p:cxnSp>
      <p:sp>
        <p:nvSpPr>
          <p:cNvPr id="35" name="50 Rectángulo redondeado">
            <a:extLst>
              <a:ext uri="{FF2B5EF4-FFF2-40B4-BE49-F238E27FC236}">
                <a16:creationId xmlns:a16="http://schemas.microsoft.com/office/drawing/2014/main" id="{BC4D48FA-9F44-4012-8118-C89D54758AEE}"/>
              </a:ext>
            </a:extLst>
          </p:cNvPr>
          <p:cNvSpPr/>
          <p:nvPr/>
        </p:nvSpPr>
        <p:spPr>
          <a:xfrm>
            <a:off x="1877795" y="5564653"/>
            <a:ext cx="1607011" cy="46050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Leadership  - 7</a:t>
            </a:r>
            <a:endParaRPr lang="es-ES" sz="1400" dirty="0"/>
          </a:p>
        </p:txBody>
      </p:sp>
      <p:sp>
        <p:nvSpPr>
          <p:cNvPr id="36" name="51 Rectángulo redondeado">
            <a:extLst>
              <a:ext uri="{FF2B5EF4-FFF2-40B4-BE49-F238E27FC236}">
                <a16:creationId xmlns:a16="http://schemas.microsoft.com/office/drawing/2014/main" id="{C8C3374D-902F-471E-A7E1-205BF9892285}"/>
              </a:ext>
            </a:extLst>
          </p:cNvPr>
          <p:cNvSpPr/>
          <p:nvPr/>
        </p:nvSpPr>
        <p:spPr>
          <a:xfrm>
            <a:off x="5768600" y="5857141"/>
            <a:ext cx="2080235" cy="34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1300" dirty="0"/>
              <a:t>Improving Agora  - 11</a:t>
            </a:r>
            <a:endParaRPr lang="es-ES" sz="1300" dirty="0"/>
          </a:p>
        </p:txBody>
      </p:sp>
      <p:sp>
        <p:nvSpPr>
          <p:cNvPr id="37" name="1 Título">
            <a:extLst>
              <a:ext uri="{FF2B5EF4-FFF2-40B4-BE49-F238E27FC236}">
                <a16:creationId xmlns:a16="http://schemas.microsoft.com/office/drawing/2014/main" id="{089FC31C-2C80-4E8A-8EAB-403798534B19}"/>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THE ADVANCED PATHS</a:t>
            </a:r>
          </a:p>
        </p:txBody>
      </p:sp>
    </p:spTree>
    <p:extLst>
      <p:ext uri="{BB962C8B-B14F-4D97-AF65-F5344CB8AC3E}">
        <p14:creationId xmlns:p14="http://schemas.microsoft.com/office/powerpoint/2010/main" val="14236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1 Rectángulo redondeado">
            <a:extLst>
              <a:ext uri="{FF2B5EF4-FFF2-40B4-BE49-F238E27FC236}">
                <a16:creationId xmlns:a16="http://schemas.microsoft.com/office/drawing/2014/main" id="{4369D137-0AD9-40B0-9E8D-3FFFB25DBBD9}"/>
              </a:ext>
            </a:extLst>
          </p:cNvPr>
          <p:cNvSpPr/>
          <p:nvPr/>
        </p:nvSpPr>
        <p:spPr>
          <a:xfrm>
            <a:off x="491324" y="2684384"/>
            <a:ext cx="2694414" cy="5285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a:t>Online Wiki</a:t>
            </a:r>
            <a:endParaRPr lang="en-US" sz="1400" dirty="0"/>
          </a:p>
        </p:txBody>
      </p:sp>
      <p:sp>
        <p:nvSpPr>
          <p:cNvPr id="3" name="11 Rectángulo redondeado">
            <a:extLst>
              <a:ext uri="{FF2B5EF4-FFF2-40B4-BE49-F238E27FC236}">
                <a16:creationId xmlns:a16="http://schemas.microsoft.com/office/drawing/2014/main" id="{1E3DD90C-506C-445A-879C-90B557DD4612}"/>
              </a:ext>
            </a:extLst>
          </p:cNvPr>
          <p:cNvSpPr/>
          <p:nvPr/>
        </p:nvSpPr>
        <p:spPr>
          <a:xfrm>
            <a:off x="3401762" y="2677538"/>
            <a:ext cx="2448272" cy="5285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a:t>Downloadable eBooks</a:t>
            </a:r>
            <a:endParaRPr lang="en-US" sz="1400" dirty="0"/>
          </a:p>
        </p:txBody>
      </p:sp>
      <p:sp>
        <p:nvSpPr>
          <p:cNvPr id="4" name="11 Rectángulo redondeado">
            <a:extLst>
              <a:ext uri="{FF2B5EF4-FFF2-40B4-BE49-F238E27FC236}">
                <a16:creationId xmlns:a16="http://schemas.microsoft.com/office/drawing/2014/main" id="{93BA4177-DD9A-4955-A415-D5502EC9CCA5}"/>
              </a:ext>
            </a:extLst>
          </p:cNvPr>
          <p:cNvSpPr/>
          <p:nvPr/>
        </p:nvSpPr>
        <p:spPr>
          <a:xfrm>
            <a:off x="6066058" y="2684384"/>
            <a:ext cx="2448272" cy="528592"/>
          </a:xfrm>
          <a:prstGeom prst="roundRect">
            <a:avLst/>
          </a:prstGeom>
          <a:gradFill>
            <a:gsLst>
              <a:gs pos="0">
                <a:srgbClr val="FFC28E"/>
              </a:gs>
              <a:gs pos="54000">
                <a:schemeClr val="bg1">
                  <a:lumMod val="85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r>
              <a:rPr lang="en-US" sz="1400"/>
              <a:t>Printed Books</a:t>
            </a:r>
            <a:endParaRPr lang="en-US" sz="1400" dirty="0"/>
          </a:p>
        </p:txBody>
      </p:sp>
      <p:sp>
        <p:nvSpPr>
          <p:cNvPr id="5" name="11 Rectángulo redondeado">
            <a:extLst>
              <a:ext uri="{FF2B5EF4-FFF2-40B4-BE49-F238E27FC236}">
                <a16:creationId xmlns:a16="http://schemas.microsoft.com/office/drawing/2014/main" id="{05A56667-C748-4A05-867F-525052E29F6E}"/>
              </a:ext>
            </a:extLst>
          </p:cNvPr>
          <p:cNvSpPr/>
          <p:nvPr/>
        </p:nvSpPr>
        <p:spPr>
          <a:xfrm>
            <a:off x="1931484" y="3548480"/>
            <a:ext cx="2694414" cy="52859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a:t>Forums</a:t>
            </a:r>
            <a:endParaRPr lang="en-US" sz="1400" dirty="0"/>
          </a:p>
        </p:txBody>
      </p:sp>
      <p:sp>
        <p:nvSpPr>
          <p:cNvPr id="6" name="11 Rectángulo redondeado">
            <a:extLst>
              <a:ext uri="{FF2B5EF4-FFF2-40B4-BE49-F238E27FC236}">
                <a16:creationId xmlns:a16="http://schemas.microsoft.com/office/drawing/2014/main" id="{313168A1-805C-4330-A8C7-F7A04C0DF50F}"/>
              </a:ext>
            </a:extLst>
          </p:cNvPr>
          <p:cNvSpPr/>
          <p:nvPr/>
        </p:nvSpPr>
        <p:spPr>
          <a:xfrm>
            <a:off x="4913930" y="3548480"/>
            <a:ext cx="2694414" cy="52859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a:t>Work Groups</a:t>
            </a:r>
            <a:endParaRPr lang="en-US" sz="1400" dirty="0"/>
          </a:p>
        </p:txBody>
      </p:sp>
      <p:sp>
        <p:nvSpPr>
          <p:cNvPr id="7" name="1 Título">
            <a:extLst>
              <a:ext uri="{FF2B5EF4-FFF2-40B4-BE49-F238E27FC236}">
                <a16:creationId xmlns:a16="http://schemas.microsoft.com/office/drawing/2014/main" id="{0240C431-D0A7-4162-875E-417130F5883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LEARNING MATERIALS</a:t>
            </a:r>
          </a:p>
        </p:txBody>
      </p:sp>
    </p:spTree>
    <p:extLst>
      <p:ext uri="{BB962C8B-B14F-4D97-AF65-F5344CB8AC3E}">
        <p14:creationId xmlns:p14="http://schemas.microsoft.com/office/powerpoint/2010/main" val="3264250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5A66C88-C301-4711-8BF6-DBB7B452C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30" y="1957213"/>
            <a:ext cx="3768286" cy="2664296"/>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1A5E24D6-1430-49D8-A4E1-A3873A53F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957213"/>
            <a:ext cx="3772454" cy="2664295"/>
          </a:xfrm>
          <a:prstGeom prst="rect">
            <a:avLst/>
          </a:prstGeom>
          <a:ln>
            <a:noFill/>
          </a:ln>
          <a:effectLst>
            <a:outerShdw blurRad="292100" dist="139700" dir="2700000" algn="tl" rotWithShape="0">
              <a:srgbClr val="333333">
                <a:alpha val="65000"/>
              </a:srgbClr>
            </a:outerShdw>
          </a:effectLst>
        </p:spPr>
      </p:pic>
      <p:sp>
        <p:nvSpPr>
          <p:cNvPr id="4" name="CuadroTexto 3">
            <a:extLst>
              <a:ext uri="{FF2B5EF4-FFF2-40B4-BE49-F238E27FC236}">
                <a16:creationId xmlns:a16="http://schemas.microsoft.com/office/drawing/2014/main" id="{3D212AAA-8CCC-4D2C-AC1E-4365DD629B44}"/>
              </a:ext>
            </a:extLst>
          </p:cNvPr>
          <p:cNvSpPr txBox="1"/>
          <p:nvPr/>
        </p:nvSpPr>
        <p:spPr>
          <a:xfrm>
            <a:off x="655530" y="4869160"/>
            <a:ext cx="7832940" cy="646331"/>
          </a:xfrm>
          <a:prstGeom prst="rect">
            <a:avLst/>
          </a:prstGeom>
        </p:spPr>
        <p:txBody>
          <a:bodyPr wrap="square" rtlCol="0">
            <a:spAutoFit/>
          </a:bodyPr>
          <a:lstStyle/>
          <a:p>
            <a:pPr algn="ctr"/>
            <a:r>
              <a:rPr lang="es-ES">
                <a:solidFill>
                  <a:schemeClr val="tx1"/>
                </a:solidFill>
              </a:rPr>
              <a:t>Core Certificates are awarded by Agora Speakers International at the end of each path.  </a:t>
            </a:r>
            <a:r>
              <a:rPr lang="es-ES"/>
              <a:t>Clubs can introduce additional certificates</a:t>
            </a:r>
            <a:endParaRPr lang="es-ES">
              <a:solidFill>
                <a:schemeClr val="tx1"/>
              </a:solidFill>
            </a:endParaRPr>
          </a:p>
        </p:txBody>
      </p:sp>
      <p:sp>
        <p:nvSpPr>
          <p:cNvPr id="5" name="1 Título">
            <a:extLst>
              <a:ext uri="{FF2B5EF4-FFF2-40B4-BE49-F238E27FC236}">
                <a16:creationId xmlns:a16="http://schemas.microsoft.com/office/drawing/2014/main" id="{2B2DFA23-579E-4B86-9148-336B19C6B2A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CERTIFICATES</a:t>
            </a:r>
          </a:p>
        </p:txBody>
      </p:sp>
    </p:spTree>
    <p:extLst>
      <p:ext uri="{BB962C8B-B14F-4D97-AF65-F5344CB8AC3E}">
        <p14:creationId xmlns:p14="http://schemas.microsoft.com/office/powerpoint/2010/main" val="3038821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4825BDA4-37CB-412D-81FB-1652EAA47006}"/>
              </a:ext>
            </a:extLst>
          </p:cNvPr>
          <p:cNvGraphicFramePr/>
          <p:nvPr>
            <p:extLst>
              <p:ext uri="{D42A27DB-BD31-4B8C-83A1-F6EECF244321}">
                <p14:modId xmlns:p14="http://schemas.microsoft.com/office/powerpoint/2010/main" val="3373375480"/>
              </p:ext>
            </p:extLst>
          </p:nvPr>
        </p:nvGraphicFramePr>
        <p:xfrm>
          <a:off x="906668" y="1196752"/>
          <a:ext cx="7392652" cy="5300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1 Título">
            <a:extLst>
              <a:ext uri="{FF2B5EF4-FFF2-40B4-BE49-F238E27FC236}">
                <a16:creationId xmlns:a16="http://schemas.microsoft.com/office/drawing/2014/main" id="{90519EB1-AD2B-4DC1-A1B9-E7151833D371}"/>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OUR TRAINING PROGRAM</a:t>
            </a:r>
          </a:p>
        </p:txBody>
      </p:sp>
    </p:spTree>
    <p:extLst>
      <p:ext uri="{BB962C8B-B14F-4D97-AF65-F5344CB8AC3E}">
        <p14:creationId xmlns:p14="http://schemas.microsoft.com/office/powerpoint/2010/main" val="3311756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BA3878C-40A4-40EA-9BE9-97AC1ED6785B}"/>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B</a:t>
            </a:r>
            <a:r>
              <a:rPr lang="en-US" sz="3200">
                <a:solidFill>
                  <a:srgbClr val="CE3C17"/>
                </a:solidFill>
              </a:rPr>
              <a:t>ADGES</a:t>
            </a:r>
          </a:p>
        </p:txBody>
      </p:sp>
      <p:pic>
        <p:nvPicPr>
          <p:cNvPr id="3" name="Imagen 2">
            <a:extLst>
              <a:ext uri="{FF2B5EF4-FFF2-40B4-BE49-F238E27FC236}">
                <a16:creationId xmlns:a16="http://schemas.microsoft.com/office/drawing/2014/main" id="{A7BAD908-8191-4DF5-AC9F-471ACF506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312" y="2215308"/>
            <a:ext cx="2803376" cy="2803376"/>
          </a:xfrm>
          <a:prstGeom prst="rect">
            <a:avLst/>
          </a:prstGeom>
        </p:spPr>
      </p:pic>
      <p:sp>
        <p:nvSpPr>
          <p:cNvPr id="4" name="CuadroTexto 3">
            <a:extLst>
              <a:ext uri="{FF2B5EF4-FFF2-40B4-BE49-F238E27FC236}">
                <a16:creationId xmlns:a16="http://schemas.microsoft.com/office/drawing/2014/main" id="{F2723B99-E15D-4BDE-944F-5E197D032A85}"/>
              </a:ext>
            </a:extLst>
          </p:cNvPr>
          <p:cNvSpPr txBox="1"/>
          <p:nvPr/>
        </p:nvSpPr>
        <p:spPr>
          <a:xfrm>
            <a:off x="655530" y="5132644"/>
            <a:ext cx="7832940" cy="923330"/>
          </a:xfrm>
          <a:prstGeom prst="rect">
            <a:avLst/>
          </a:prstGeom>
        </p:spPr>
        <p:txBody>
          <a:bodyPr wrap="square" rtlCol="0">
            <a:spAutoFit/>
          </a:bodyPr>
          <a:lstStyle/>
          <a:p>
            <a:pPr algn="ctr"/>
            <a:r>
              <a:rPr lang="es-ES">
                <a:solidFill>
                  <a:schemeClr val="tx1"/>
                </a:solidFill>
              </a:rPr>
              <a:t>Digital Badges conformant to the Open Badges standard are awarded by Agora Speakers International. They contain digitally signed information embedded in the image that can be verified by employers, interested people, etc.</a:t>
            </a:r>
          </a:p>
        </p:txBody>
      </p:sp>
    </p:spTree>
    <p:extLst>
      <p:ext uri="{BB962C8B-B14F-4D97-AF65-F5344CB8AC3E}">
        <p14:creationId xmlns:p14="http://schemas.microsoft.com/office/powerpoint/2010/main" val="2224270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a:extLst>
              <a:ext uri="{FF2B5EF4-FFF2-40B4-BE49-F238E27FC236}">
                <a16:creationId xmlns:a16="http://schemas.microsoft.com/office/drawing/2014/main" id="{3DDA0590-725F-4826-8E3E-0E4681D9907F}"/>
              </a:ext>
            </a:extLst>
          </p:cNvPr>
          <p:cNvSpPr txBox="1">
            <a:spLocks/>
          </p:cNvSpPr>
          <p:nvPr/>
        </p:nvSpPr>
        <p:spPr>
          <a:xfrm>
            <a:off x="4283968" y="404664"/>
            <a:ext cx="4536504" cy="3384376"/>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dirty="0">
                <a:solidFill>
                  <a:srgbClr val="C00000"/>
                </a:solidFill>
              </a:rPr>
              <a:t>WORLDWIDE COMMUNITY</a:t>
            </a:r>
          </a:p>
          <a:p>
            <a:r>
              <a:rPr lang="en-US" sz="1600" dirty="0"/>
              <a:t>Agora Speakers International is headquartered in Madrid, Spain.</a:t>
            </a:r>
          </a:p>
          <a:p>
            <a:endParaRPr lang="en-US" sz="1600" dirty="0"/>
          </a:p>
          <a:p>
            <a:r>
              <a:rPr lang="en-US" sz="1600"/>
              <a:t>We're present </a:t>
            </a:r>
            <a:r>
              <a:rPr lang="en-US" sz="1600" dirty="0"/>
              <a:t>in </a:t>
            </a:r>
            <a:r>
              <a:rPr lang="en-US" sz="1600"/>
              <a:t>over 70 countries with 120 local clubs, and </a:t>
            </a:r>
            <a:r>
              <a:rPr lang="en-US" sz="1600" dirty="0"/>
              <a:t>constantly </a:t>
            </a:r>
            <a:r>
              <a:rPr lang="en-US" sz="1600"/>
              <a:t>expanding.</a:t>
            </a:r>
            <a:br>
              <a:rPr lang="en-US" sz="1600"/>
            </a:br>
            <a:endParaRPr lang="en-US" sz="1600"/>
          </a:p>
          <a:p>
            <a:r>
              <a:rPr lang="en-US" sz="1600"/>
              <a:t>The worldwide community provides tremendous value in terms of networking and participation opportunities.</a:t>
            </a:r>
          </a:p>
          <a:p>
            <a:endParaRPr lang="en-US" sz="1600" dirty="0"/>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482863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4EB4C4A-EDDB-43A6-9BBD-277857391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76" y="1778745"/>
            <a:ext cx="2317452" cy="1544301"/>
          </a:xfrm>
          <a:prstGeom prst="rect">
            <a:avLst/>
          </a:prstGeom>
        </p:spPr>
      </p:pic>
      <p:pic>
        <p:nvPicPr>
          <p:cNvPr id="3" name="Imagen 2">
            <a:extLst>
              <a:ext uri="{FF2B5EF4-FFF2-40B4-BE49-F238E27FC236}">
                <a16:creationId xmlns:a16="http://schemas.microsoft.com/office/drawing/2014/main" id="{EA3DB2EB-6CA5-4C68-B37F-B5E2E0DB7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930" y="1790080"/>
            <a:ext cx="2288081" cy="1521630"/>
          </a:xfrm>
          <a:prstGeom prst="rect">
            <a:avLst/>
          </a:prstGeom>
        </p:spPr>
      </p:pic>
      <p:pic>
        <p:nvPicPr>
          <p:cNvPr id="4" name="Imagen 3">
            <a:extLst>
              <a:ext uri="{FF2B5EF4-FFF2-40B4-BE49-F238E27FC236}">
                <a16:creationId xmlns:a16="http://schemas.microsoft.com/office/drawing/2014/main" id="{D55B6198-6632-4559-BA08-86B00426C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448" y="1816123"/>
            <a:ext cx="2009230" cy="1506923"/>
          </a:xfrm>
          <a:prstGeom prst="rect">
            <a:avLst/>
          </a:prstGeom>
        </p:spPr>
      </p:pic>
      <p:pic>
        <p:nvPicPr>
          <p:cNvPr id="5" name="Imagen 4">
            <a:extLst>
              <a:ext uri="{FF2B5EF4-FFF2-40B4-BE49-F238E27FC236}">
                <a16:creationId xmlns:a16="http://schemas.microsoft.com/office/drawing/2014/main" id="{763F370A-DED2-4B5E-A1FB-FED7CEFE5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555" y="3362615"/>
            <a:ext cx="2783062" cy="1565472"/>
          </a:xfrm>
          <a:prstGeom prst="rect">
            <a:avLst/>
          </a:prstGeom>
        </p:spPr>
      </p:pic>
      <p:pic>
        <p:nvPicPr>
          <p:cNvPr id="6" name="Imagen 5">
            <a:extLst>
              <a:ext uri="{FF2B5EF4-FFF2-40B4-BE49-F238E27FC236}">
                <a16:creationId xmlns:a16="http://schemas.microsoft.com/office/drawing/2014/main" id="{F96208E4-6C6F-4414-88C4-8036695108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2964" y="3383083"/>
            <a:ext cx="2083332" cy="1562499"/>
          </a:xfrm>
          <a:prstGeom prst="rect">
            <a:avLst/>
          </a:prstGeom>
        </p:spPr>
      </p:pic>
      <p:pic>
        <p:nvPicPr>
          <p:cNvPr id="7" name="Imagen 6">
            <a:extLst>
              <a:ext uri="{FF2B5EF4-FFF2-40B4-BE49-F238E27FC236}">
                <a16:creationId xmlns:a16="http://schemas.microsoft.com/office/drawing/2014/main" id="{3FCE617A-9902-4F84-B2AE-2C17DFD8A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1448" y="3362615"/>
            <a:ext cx="2009230" cy="1506923"/>
          </a:xfrm>
          <a:prstGeom prst="rect">
            <a:avLst/>
          </a:prstGeom>
        </p:spPr>
      </p:pic>
      <p:pic>
        <p:nvPicPr>
          <p:cNvPr id="8" name="Imagen 7">
            <a:extLst>
              <a:ext uri="{FF2B5EF4-FFF2-40B4-BE49-F238E27FC236}">
                <a16:creationId xmlns:a16="http://schemas.microsoft.com/office/drawing/2014/main" id="{F861034C-C6CB-46F9-83D0-0CF15EBBE9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961" y="5013176"/>
            <a:ext cx="2477367" cy="1399614"/>
          </a:xfrm>
          <a:prstGeom prst="rect">
            <a:avLst/>
          </a:prstGeom>
        </p:spPr>
      </p:pic>
      <p:pic>
        <p:nvPicPr>
          <p:cNvPr id="9" name="Imagen 8">
            <a:extLst>
              <a:ext uri="{FF2B5EF4-FFF2-40B4-BE49-F238E27FC236}">
                <a16:creationId xmlns:a16="http://schemas.microsoft.com/office/drawing/2014/main" id="{D0176CA0-8562-4331-90FD-264BB4718F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109" y="5013176"/>
            <a:ext cx="1866153" cy="1399615"/>
          </a:xfrm>
          <a:prstGeom prst="rect">
            <a:avLst/>
          </a:prstGeom>
        </p:spPr>
      </p:pic>
      <p:pic>
        <p:nvPicPr>
          <p:cNvPr id="10" name="Imagen 9">
            <a:extLst>
              <a:ext uri="{FF2B5EF4-FFF2-40B4-BE49-F238E27FC236}">
                <a16:creationId xmlns:a16="http://schemas.microsoft.com/office/drawing/2014/main" id="{398A8D7C-D068-4803-9E89-0F9DE44A2E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1448" y="4959534"/>
            <a:ext cx="1990552" cy="1490970"/>
          </a:xfrm>
          <a:prstGeom prst="rect">
            <a:avLst/>
          </a:prstGeom>
        </p:spPr>
      </p:pic>
      <p:sp>
        <p:nvSpPr>
          <p:cNvPr id="11" name="1 Título">
            <a:extLst>
              <a:ext uri="{FF2B5EF4-FFF2-40B4-BE49-F238E27FC236}">
                <a16:creationId xmlns:a16="http://schemas.microsoft.com/office/drawing/2014/main" id="{80EA6627-B194-47ED-9574-69B066C748F9}"/>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AGORA AROUND THE WORLD</a:t>
            </a:r>
            <a:endParaRPr lang="en-US" sz="3200">
              <a:solidFill>
                <a:srgbClr val="CE3C17"/>
              </a:solidFill>
            </a:endParaRPr>
          </a:p>
        </p:txBody>
      </p:sp>
    </p:spTree>
    <p:extLst>
      <p:ext uri="{BB962C8B-B14F-4D97-AF65-F5344CB8AC3E}">
        <p14:creationId xmlns:p14="http://schemas.microsoft.com/office/powerpoint/2010/main" val="250722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A2E3097-B9F7-434F-8548-2110CA862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404" y="3985264"/>
            <a:ext cx="648072" cy="648072"/>
          </a:xfrm>
          <a:prstGeom prst="rect">
            <a:avLst/>
          </a:prstGeom>
        </p:spPr>
      </p:pic>
      <p:pic>
        <p:nvPicPr>
          <p:cNvPr id="3" name="Imagen 2">
            <a:extLst>
              <a:ext uri="{FF2B5EF4-FFF2-40B4-BE49-F238E27FC236}">
                <a16:creationId xmlns:a16="http://schemas.microsoft.com/office/drawing/2014/main" id="{68818772-FDCE-4C77-B789-6211EE985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894" y="6260270"/>
            <a:ext cx="337082" cy="337082"/>
          </a:xfrm>
          <a:prstGeom prst="rect">
            <a:avLst/>
          </a:prstGeom>
        </p:spPr>
      </p:pic>
      <p:pic>
        <p:nvPicPr>
          <p:cNvPr id="4" name="Imagen 3">
            <a:extLst>
              <a:ext uri="{FF2B5EF4-FFF2-40B4-BE49-F238E27FC236}">
                <a16:creationId xmlns:a16="http://schemas.microsoft.com/office/drawing/2014/main" id="{32A411CE-0803-45B5-BE10-8BE80E98A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9740" y="6115065"/>
            <a:ext cx="432047" cy="432047"/>
          </a:xfrm>
          <a:prstGeom prst="rect">
            <a:avLst/>
          </a:prstGeom>
        </p:spPr>
      </p:pic>
      <p:pic>
        <p:nvPicPr>
          <p:cNvPr id="5" name="Imagen 4">
            <a:extLst>
              <a:ext uri="{FF2B5EF4-FFF2-40B4-BE49-F238E27FC236}">
                <a16:creationId xmlns:a16="http://schemas.microsoft.com/office/drawing/2014/main" id="{2D367FD4-93A9-4DFB-91A4-1703B3584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141" y="6220750"/>
            <a:ext cx="350742" cy="350742"/>
          </a:xfrm>
          <a:prstGeom prst="rect">
            <a:avLst/>
          </a:prstGeom>
        </p:spPr>
      </p:pic>
      <p:pic>
        <p:nvPicPr>
          <p:cNvPr id="6" name="Imagen 5">
            <a:extLst>
              <a:ext uri="{FF2B5EF4-FFF2-40B4-BE49-F238E27FC236}">
                <a16:creationId xmlns:a16="http://schemas.microsoft.com/office/drawing/2014/main" id="{0C7627F5-0DF5-4873-A418-685D6DE06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256" y="1360168"/>
            <a:ext cx="648072" cy="648072"/>
          </a:xfrm>
          <a:prstGeom prst="rect">
            <a:avLst/>
          </a:prstGeom>
        </p:spPr>
      </p:pic>
      <p:sp>
        <p:nvSpPr>
          <p:cNvPr id="7" name="CuadroTexto 6">
            <a:extLst>
              <a:ext uri="{FF2B5EF4-FFF2-40B4-BE49-F238E27FC236}">
                <a16:creationId xmlns:a16="http://schemas.microsoft.com/office/drawing/2014/main" id="{DF7FF900-0BD9-44B0-B9A9-FCB8DFE2ED15}"/>
              </a:ext>
            </a:extLst>
          </p:cNvPr>
          <p:cNvSpPr txBox="1"/>
          <p:nvPr/>
        </p:nvSpPr>
        <p:spPr>
          <a:xfrm>
            <a:off x="1764438" y="1456157"/>
            <a:ext cx="3212422" cy="461665"/>
          </a:xfrm>
          <a:prstGeom prst="rect">
            <a:avLst/>
          </a:prstGeom>
        </p:spPr>
        <p:txBody>
          <a:bodyPr wrap="square" rtlCol="0">
            <a:spAutoFit/>
          </a:bodyPr>
          <a:lstStyle/>
          <a:p>
            <a:r>
              <a:rPr lang="es-ES" sz="2400" dirty="0">
                <a:solidFill>
                  <a:schemeClr val="tx1"/>
                </a:solidFill>
              </a:rPr>
              <a:t>www.agoraspeakers.org</a:t>
            </a:r>
          </a:p>
        </p:txBody>
      </p:sp>
      <p:sp>
        <p:nvSpPr>
          <p:cNvPr id="8" name="CuadroTexto 7">
            <a:extLst>
              <a:ext uri="{FF2B5EF4-FFF2-40B4-BE49-F238E27FC236}">
                <a16:creationId xmlns:a16="http://schemas.microsoft.com/office/drawing/2014/main" id="{11857C99-5FCE-4055-BDEF-6716B4DCE8C5}"/>
              </a:ext>
            </a:extLst>
          </p:cNvPr>
          <p:cNvSpPr txBox="1"/>
          <p:nvPr/>
        </p:nvSpPr>
        <p:spPr>
          <a:xfrm>
            <a:off x="5113529" y="1468870"/>
            <a:ext cx="3212422" cy="461665"/>
          </a:xfrm>
          <a:prstGeom prst="rect">
            <a:avLst/>
          </a:prstGeom>
        </p:spPr>
        <p:txBody>
          <a:bodyPr wrap="square" rtlCol="0">
            <a:spAutoFit/>
          </a:bodyPr>
          <a:lstStyle/>
          <a:p>
            <a:r>
              <a:rPr lang="es-ES" sz="2400" dirty="0">
                <a:solidFill>
                  <a:schemeClr val="tx1"/>
                </a:solidFill>
              </a:rPr>
              <a:t>wiki.agoraspeakers.org</a:t>
            </a:r>
          </a:p>
        </p:txBody>
      </p:sp>
      <p:sp>
        <p:nvSpPr>
          <p:cNvPr id="9" name="Flecha: a la derecha 8">
            <a:extLst>
              <a:ext uri="{FF2B5EF4-FFF2-40B4-BE49-F238E27FC236}">
                <a16:creationId xmlns:a16="http://schemas.microsoft.com/office/drawing/2014/main" id="{0776E937-212B-4188-AE0F-7F9CB937C9F6}"/>
              </a:ext>
            </a:extLst>
          </p:cNvPr>
          <p:cNvSpPr/>
          <p:nvPr/>
        </p:nvSpPr>
        <p:spPr>
          <a:xfrm rot="19327096">
            <a:off x="1493287" y="3806759"/>
            <a:ext cx="100736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Flecha: a la derecha 9">
            <a:extLst>
              <a:ext uri="{FF2B5EF4-FFF2-40B4-BE49-F238E27FC236}">
                <a16:creationId xmlns:a16="http://schemas.microsoft.com/office/drawing/2014/main" id="{5C21D842-7B73-4F40-9B0F-1FB872041BC4}"/>
              </a:ext>
            </a:extLst>
          </p:cNvPr>
          <p:cNvSpPr/>
          <p:nvPr/>
        </p:nvSpPr>
        <p:spPr>
          <a:xfrm rot="2272904" flipV="1">
            <a:off x="1493289" y="4632781"/>
            <a:ext cx="100736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3BBEE1EE-EF73-4AC4-AA31-994123199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2460" y="3249348"/>
            <a:ext cx="1855118" cy="665423"/>
          </a:xfrm>
          <a:prstGeom prst="rect">
            <a:avLst/>
          </a:prstGeom>
        </p:spPr>
      </p:pic>
      <p:sp>
        <p:nvSpPr>
          <p:cNvPr id="12" name="CuadroTexto 11">
            <a:extLst>
              <a:ext uri="{FF2B5EF4-FFF2-40B4-BE49-F238E27FC236}">
                <a16:creationId xmlns:a16="http://schemas.microsoft.com/office/drawing/2014/main" id="{50EF5F39-336B-48ED-B6E0-3B53CA31BEC6}"/>
              </a:ext>
            </a:extLst>
          </p:cNvPr>
          <p:cNvSpPr txBox="1"/>
          <p:nvPr/>
        </p:nvSpPr>
        <p:spPr>
          <a:xfrm>
            <a:off x="4572000" y="3022525"/>
            <a:ext cx="4088612" cy="1061829"/>
          </a:xfrm>
          <a:prstGeom prst="rect">
            <a:avLst/>
          </a:prstGeom>
        </p:spPr>
        <p:txBody>
          <a:bodyPr wrap="square" rtlCol="0">
            <a:spAutoFit/>
          </a:bodyPr>
          <a:lstStyle/>
          <a:p>
            <a:r>
              <a:rPr lang="es-ES" sz="2400" dirty="0"/>
              <a:t>International </a:t>
            </a:r>
            <a:r>
              <a:rPr lang="es-ES" sz="2400" dirty="0" err="1"/>
              <a:t>Group</a:t>
            </a:r>
            <a:br>
              <a:rPr lang="es-ES" sz="2400"/>
            </a:br>
            <a:r>
              <a:rPr lang="es-ES" sz="1500">
                <a:hlinkClick r:id="rId8"/>
              </a:rPr>
              <a:t>https://www.facebook.com/groups/agoraspeakers</a:t>
            </a:r>
            <a:endParaRPr lang="es-ES" sz="1500"/>
          </a:p>
          <a:p>
            <a:r>
              <a:rPr lang="es-ES" sz="1200"/>
              <a:t>(Only for general-interest issues not related to a specific country)</a:t>
            </a:r>
            <a:endParaRPr lang="es-ES" sz="1200" b="1">
              <a:solidFill>
                <a:srgbClr val="FF0000"/>
              </a:solidFill>
            </a:endParaRPr>
          </a:p>
        </p:txBody>
      </p:sp>
      <p:pic>
        <p:nvPicPr>
          <p:cNvPr id="13" name="Imagen 12">
            <a:extLst>
              <a:ext uri="{FF2B5EF4-FFF2-40B4-BE49-F238E27FC236}">
                <a16:creationId xmlns:a16="http://schemas.microsoft.com/office/drawing/2014/main" id="{837F5F01-A090-4886-8BB8-A1359DBA38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2460" y="4598170"/>
            <a:ext cx="1855118" cy="665423"/>
          </a:xfrm>
          <a:prstGeom prst="rect">
            <a:avLst/>
          </a:prstGeom>
        </p:spPr>
      </p:pic>
      <p:sp>
        <p:nvSpPr>
          <p:cNvPr id="14" name="CuadroTexto 13">
            <a:extLst>
              <a:ext uri="{FF2B5EF4-FFF2-40B4-BE49-F238E27FC236}">
                <a16:creationId xmlns:a16="http://schemas.microsoft.com/office/drawing/2014/main" id="{994AE7EA-7B28-4B44-BC0F-3C1A6303C5CD}"/>
              </a:ext>
            </a:extLst>
          </p:cNvPr>
          <p:cNvSpPr txBox="1"/>
          <p:nvPr/>
        </p:nvSpPr>
        <p:spPr>
          <a:xfrm>
            <a:off x="4572000" y="4447472"/>
            <a:ext cx="3212422" cy="1384995"/>
          </a:xfrm>
          <a:prstGeom prst="rect">
            <a:avLst/>
          </a:prstGeom>
        </p:spPr>
        <p:txBody>
          <a:bodyPr wrap="square" rtlCol="0">
            <a:spAutoFit/>
          </a:bodyPr>
          <a:lstStyle/>
          <a:p>
            <a:r>
              <a:rPr lang="es-ES" sz="2400">
                <a:solidFill>
                  <a:schemeClr val="tx1"/>
                </a:solidFill>
              </a:rPr>
              <a:t>Per-Country groups</a:t>
            </a:r>
          </a:p>
          <a:p>
            <a:r>
              <a:rPr lang="es-ES" sz="1500"/>
              <a:t>/groups/agoraspeakers.</a:t>
            </a:r>
            <a:r>
              <a:rPr lang="es-ES" sz="1500">
                <a:solidFill>
                  <a:srgbClr val="FF0000"/>
                </a:solidFill>
              </a:rPr>
              <a:t>&lt;country&gt;</a:t>
            </a:r>
            <a:r>
              <a:rPr lang="es-ES" sz="1500"/>
              <a:t>/</a:t>
            </a:r>
            <a:br>
              <a:rPr lang="es-ES" sz="1500"/>
            </a:br>
            <a:r>
              <a:rPr lang="es-ES" sz="1500"/>
              <a:t>e.g.:</a:t>
            </a:r>
            <a:br>
              <a:rPr lang="es-ES" sz="1500"/>
            </a:br>
            <a:r>
              <a:rPr lang="es-ES" sz="1500"/>
              <a:t>/groups/agoraspeakers.</a:t>
            </a:r>
            <a:r>
              <a:rPr lang="es-ES" sz="1500">
                <a:solidFill>
                  <a:srgbClr val="FF0000"/>
                </a:solidFill>
              </a:rPr>
              <a:t>ghana</a:t>
            </a:r>
            <a:r>
              <a:rPr lang="es-ES" sz="1500"/>
              <a:t>/</a:t>
            </a:r>
            <a:br>
              <a:rPr lang="es-ES" sz="1500"/>
            </a:br>
            <a:endParaRPr lang="es-ES" sz="1500">
              <a:solidFill>
                <a:schemeClr val="tx1"/>
              </a:solidFill>
            </a:endParaRPr>
          </a:p>
        </p:txBody>
      </p:sp>
      <p:pic>
        <p:nvPicPr>
          <p:cNvPr id="15" name="Imagen 14">
            <a:extLst>
              <a:ext uri="{FF2B5EF4-FFF2-40B4-BE49-F238E27FC236}">
                <a16:creationId xmlns:a16="http://schemas.microsoft.com/office/drawing/2014/main" id="{98887518-F70B-485A-BE26-6D4BEF777C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7578" y="6161452"/>
            <a:ext cx="416599" cy="416599"/>
          </a:xfrm>
          <a:prstGeom prst="rect">
            <a:avLst/>
          </a:prstGeom>
        </p:spPr>
      </p:pic>
      <p:sp>
        <p:nvSpPr>
          <p:cNvPr id="16" name="CuadroTexto 15">
            <a:extLst>
              <a:ext uri="{FF2B5EF4-FFF2-40B4-BE49-F238E27FC236}">
                <a16:creationId xmlns:a16="http://schemas.microsoft.com/office/drawing/2014/main" id="{057DD751-D6C5-4C9A-A9F7-E436BB5FBDED}"/>
              </a:ext>
            </a:extLst>
          </p:cNvPr>
          <p:cNvSpPr txBox="1"/>
          <p:nvPr/>
        </p:nvSpPr>
        <p:spPr>
          <a:xfrm>
            <a:off x="889976" y="6263715"/>
            <a:ext cx="1630648" cy="307777"/>
          </a:xfrm>
          <a:prstGeom prst="rect">
            <a:avLst/>
          </a:prstGeom>
        </p:spPr>
        <p:txBody>
          <a:bodyPr wrap="square" rtlCol="0">
            <a:spAutoFit/>
          </a:bodyPr>
          <a:lstStyle/>
          <a:p>
            <a:r>
              <a:rPr lang="es-ES" sz="1400"/>
              <a:t>@agoraspeakers</a:t>
            </a:r>
            <a:endParaRPr lang="es-ES" sz="1400">
              <a:solidFill>
                <a:schemeClr val="tx1"/>
              </a:solidFill>
            </a:endParaRPr>
          </a:p>
        </p:txBody>
      </p:sp>
      <p:sp>
        <p:nvSpPr>
          <p:cNvPr id="17" name="CuadroTexto 16">
            <a:extLst>
              <a:ext uri="{FF2B5EF4-FFF2-40B4-BE49-F238E27FC236}">
                <a16:creationId xmlns:a16="http://schemas.microsoft.com/office/drawing/2014/main" id="{2C1194F5-361D-4A67-8742-9753CD3CF1EF}"/>
              </a:ext>
            </a:extLst>
          </p:cNvPr>
          <p:cNvSpPr txBox="1"/>
          <p:nvPr/>
        </p:nvSpPr>
        <p:spPr>
          <a:xfrm>
            <a:off x="4814177" y="6194611"/>
            <a:ext cx="1679619" cy="307777"/>
          </a:xfrm>
          <a:prstGeom prst="rect">
            <a:avLst/>
          </a:prstGeom>
        </p:spPr>
        <p:txBody>
          <a:bodyPr wrap="square" rtlCol="0">
            <a:spAutoFit/>
          </a:bodyPr>
          <a:lstStyle/>
          <a:p>
            <a:r>
              <a:rPr lang="es-ES" sz="1400"/>
              <a:t>/c/AgoraSpeakers</a:t>
            </a:r>
            <a:endParaRPr lang="es-ES" sz="1400">
              <a:solidFill>
                <a:schemeClr val="tx1"/>
              </a:solidFill>
            </a:endParaRPr>
          </a:p>
        </p:txBody>
      </p:sp>
      <p:sp>
        <p:nvSpPr>
          <p:cNvPr id="18" name="CuadroTexto 17">
            <a:extLst>
              <a:ext uri="{FF2B5EF4-FFF2-40B4-BE49-F238E27FC236}">
                <a16:creationId xmlns:a16="http://schemas.microsoft.com/office/drawing/2014/main" id="{AE19A4C2-7858-4137-B797-65EB70454B9C}"/>
              </a:ext>
            </a:extLst>
          </p:cNvPr>
          <p:cNvSpPr txBox="1"/>
          <p:nvPr/>
        </p:nvSpPr>
        <p:spPr>
          <a:xfrm>
            <a:off x="7158389" y="6167265"/>
            <a:ext cx="1679619" cy="307777"/>
          </a:xfrm>
          <a:prstGeom prst="rect">
            <a:avLst/>
          </a:prstGeom>
        </p:spPr>
        <p:txBody>
          <a:bodyPr wrap="square" rtlCol="0">
            <a:spAutoFit/>
          </a:bodyPr>
          <a:lstStyle/>
          <a:p>
            <a:r>
              <a:rPr lang="es-ES" sz="1400"/>
              <a:t>agoraspeakers</a:t>
            </a:r>
            <a:endParaRPr lang="es-ES" sz="1400">
              <a:solidFill>
                <a:schemeClr val="tx1"/>
              </a:solidFill>
            </a:endParaRPr>
          </a:p>
        </p:txBody>
      </p:sp>
      <p:sp>
        <p:nvSpPr>
          <p:cNvPr id="19" name="CuadroTexto 18">
            <a:extLst>
              <a:ext uri="{FF2B5EF4-FFF2-40B4-BE49-F238E27FC236}">
                <a16:creationId xmlns:a16="http://schemas.microsoft.com/office/drawing/2014/main" id="{C75ADC35-9058-42C4-9ADF-19B4D1B4F1F0}"/>
              </a:ext>
            </a:extLst>
          </p:cNvPr>
          <p:cNvSpPr txBox="1"/>
          <p:nvPr/>
        </p:nvSpPr>
        <p:spPr>
          <a:xfrm>
            <a:off x="2957585" y="6239335"/>
            <a:ext cx="1630648" cy="307777"/>
          </a:xfrm>
          <a:prstGeom prst="rect">
            <a:avLst/>
          </a:prstGeom>
        </p:spPr>
        <p:txBody>
          <a:bodyPr wrap="square" rtlCol="0">
            <a:spAutoFit/>
          </a:bodyPr>
          <a:lstStyle/>
          <a:p>
            <a:r>
              <a:rPr lang="es-ES" sz="1400"/>
              <a:t>Agora Speakers</a:t>
            </a:r>
            <a:endParaRPr lang="es-ES" sz="1400">
              <a:solidFill>
                <a:schemeClr val="tx1"/>
              </a:solidFill>
            </a:endParaRPr>
          </a:p>
        </p:txBody>
      </p:sp>
      <p:pic>
        <p:nvPicPr>
          <p:cNvPr id="20" name="Imagen 19">
            <a:extLst>
              <a:ext uri="{FF2B5EF4-FFF2-40B4-BE49-F238E27FC236}">
                <a16:creationId xmlns:a16="http://schemas.microsoft.com/office/drawing/2014/main" id="{A6A0F9B0-9383-4921-A1C0-5CD9CEF6AE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297037" y="2333998"/>
            <a:ext cx="1154439" cy="538738"/>
          </a:xfrm>
          <a:prstGeom prst="rect">
            <a:avLst/>
          </a:prstGeom>
        </p:spPr>
      </p:pic>
      <p:sp>
        <p:nvSpPr>
          <p:cNvPr id="21" name="CuadroTexto 20">
            <a:extLst>
              <a:ext uri="{FF2B5EF4-FFF2-40B4-BE49-F238E27FC236}">
                <a16:creationId xmlns:a16="http://schemas.microsoft.com/office/drawing/2014/main" id="{E4F6A2F9-3BA2-4E40-9353-625193A5E9FE}"/>
              </a:ext>
            </a:extLst>
          </p:cNvPr>
          <p:cNvSpPr txBox="1"/>
          <p:nvPr/>
        </p:nvSpPr>
        <p:spPr>
          <a:xfrm>
            <a:off x="1975158" y="2291794"/>
            <a:ext cx="3212422" cy="461665"/>
          </a:xfrm>
          <a:prstGeom prst="rect">
            <a:avLst/>
          </a:prstGeom>
        </p:spPr>
        <p:txBody>
          <a:bodyPr wrap="square" rtlCol="0">
            <a:spAutoFit/>
          </a:bodyPr>
          <a:lstStyle/>
          <a:p>
            <a:r>
              <a:rPr lang="es-ES" sz="2400">
                <a:solidFill>
                  <a:schemeClr val="tx1"/>
                </a:solidFill>
              </a:rPr>
              <a:t>chat.</a:t>
            </a:r>
            <a:r>
              <a:rPr lang="es-ES" sz="2400" dirty="0">
                <a:solidFill>
                  <a:schemeClr val="tx1"/>
                </a:solidFill>
              </a:rPr>
              <a:t>agoraspeakers.org</a:t>
            </a:r>
          </a:p>
        </p:txBody>
      </p:sp>
      <p:sp>
        <p:nvSpPr>
          <p:cNvPr id="22" name="CuadroTexto 21">
            <a:extLst>
              <a:ext uri="{FF2B5EF4-FFF2-40B4-BE49-F238E27FC236}">
                <a16:creationId xmlns:a16="http://schemas.microsoft.com/office/drawing/2014/main" id="{71085982-4BF4-4527-8FD7-E2FEE7255093}"/>
              </a:ext>
            </a:extLst>
          </p:cNvPr>
          <p:cNvSpPr txBox="1"/>
          <p:nvPr/>
        </p:nvSpPr>
        <p:spPr>
          <a:xfrm>
            <a:off x="5146138" y="2372915"/>
            <a:ext cx="3594776" cy="276999"/>
          </a:xfrm>
          <a:prstGeom prst="rect">
            <a:avLst/>
          </a:prstGeom>
        </p:spPr>
        <p:txBody>
          <a:bodyPr wrap="square" rtlCol="0">
            <a:spAutoFit/>
          </a:bodyPr>
          <a:lstStyle/>
          <a:p>
            <a:r>
              <a:rPr lang="es-ES" sz="1200">
                <a:solidFill>
                  <a:schemeClr val="tx1"/>
                </a:solidFill>
              </a:rPr>
              <a:t>Worldwide community chat with per-country channels</a:t>
            </a:r>
          </a:p>
        </p:txBody>
      </p:sp>
      <p:sp>
        <p:nvSpPr>
          <p:cNvPr id="23" name="1 Título">
            <a:extLst>
              <a:ext uri="{FF2B5EF4-FFF2-40B4-BE49-F238E27FC236}">
                <a16:creationId xmlns:a16="http://schemas.microsoft.com/office/drawing/2014/main" id="{036B0B56-49E0-4C53-8AF4-14DFD49A4551}"/>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OUR CHANNELS</a:t>
            </a:r>
            <a:endParaRPr lang="en-US" sz="3200">
              <a:solidFill>
                <a:srgbClr val="CE3C17"/>
              </a:solidFill>
            </a:endParaRPr>
          </a:p>
        </p:txBody>
      </p:sp>
    </p:spTree>
    <p:extLst>
      <p:ext uri="{BB962C8B-B14F-4D97-AF65-F5344CB8AC3E}">
        <p14:creationId xmlns:p14="http://schemas.microsoft.com/office/powerpoint/2010/main" val="3032334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D8653D5-5ADE-4893-A2CA-AC1194B280FB}"/>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REGIONAL AND INTERNATIONAL CONVENTIONS</a:t>
            </a:r>
            <a:endParaRPr lang="en-US" sz="3200">
              <a:solidFill>
                <a:srgbClr val="CE3C17"/>
              </a:solidFill>
            </a:endParaRPr>
          </a:p>
        </p:txBody>
      </p:sp>
      <p:sp>
        <p:nvSpPr>
          <p:cNvPr id="3" name="CuadroTexto 2">
            <a:extLst>
              <a:ext uri="{FF2B5EF4-FFF2-40B4-BE49-F238E27FC236}">
                <a16:creationId xmlns:a16="http://schemas.microsoft.com/office/drawing/2014/main" id="{B5FD5DF7-9C7F-466C-89E8-827B584DD527}"/>
              </a:ext>
            </a:extLst>
          </p:cNvPr>
          <p:cNvSpPr txBox="1"/>
          <p:nvPr/>
        </p:nvSpPr>
        <p:spPr>
          <a:xfrm>
            <a:off x="275454" y="1484784"/>
            <a:ext cx="8856984" cy="369332"/>
          </a:xfrm>
          <a:prstGeom prst="rect">
            <a:avLst/>
          </a:prstGeom>
        </p:spPr>
        <p:txBody>
          <a:bodyPr wrap="square" rtlCol="0">
            <a:spAutoFit/>
          </a:bodyPr>
          <a:lstStyle/>
          <a:p>
            <a:pPr algn="ctr"/>
            <a:r>
              <a:rPr lang="es-ES">
                <a:solidFill>
                  <a:schemeClr val="tx1"/>
                </a:solidFill>
              </a:rPr>
              <a:t>Each year we celebrate Regional and International Conventions for learning and sharing. </a:t>
            </a:r>
          </a:p>
        </p:txBody>
      </p:sp>
      <p:pic>
        <p:nvPicPr>
          <p:cNvPr id="5" name="Imagen 4">
            <a:extLst>
              <a:ext uri="{FF2B5EF4-FFF2-40B4-BE49-F238E27FC236}">
                <a16:creationId xmlns:a16="http://schemas.microsoft.com/office/drawing/2014/main" id="{507C1DFC-9957-4E83-B506-CF5F093F3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017" y="2037688"/>
            <a:ext cx="6763966" cy="4509310"/>
          </a:xfrm>
          <a:prstGeom prst="rect">
            <a:avLst/>
          </a:prstGeom>
        </p:spPr>
      </p:pic>
    </p:spTree>
    <p:extLst>
      <p:ext uri="{BB962C8B-B14F-4D97-AF65-F5344CB8AC3E}">
        <p14:creationId xmlns:p14="http://schemas.microsoft.com/office/powerpoint/2010/main" val="1655551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3F6CEE06-C7B9-4252-B407-46EEF656FA07}"/>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INTERNATIONAL CONVENTIONS</a:t>
            </a:r>
            <a:endParaRPr lang="en-US" sz="3200">
              <a:solidFill>
                <a:srgbClr val="CE3C17"/>
              </a:solidFill>
            </a:endParaRPr>
          </a:p>
        </p:txBody>
      </p:sp>
      <p:sp>
        <p:nvSpPr>
          <p:cNvPr id="3" name="CuadroTexto 2">
            <a:extLst>
              <a:ext uri="{FF2B5EF4-FFF2-40B4-BE49-F238E27FC236}">
                <a16:creationId xmlns:a16="http://schemas.microsoft.com/office/drawing/2014/main" id="{7AB4A9FD-4C9E-4994-9B9F-1BE2353664FD}"/>
              </a:ext>
            </a:extLst>
          </p:cNvPr>
          <p:cNvSpPr txBox="1"/>
          <p:nvPr/>
        </p:nvSpPr>
        <p:spPr>
          <a:xfrm>
            <a:off x="275454" y="1484784"/>
            <a:ext cx="8856984" cy="369332"/>
          </a:xfrm>
          <a:prstGeom prst="rect">
            <a:avLst/>
          </a:prstGeom>
        </p:spPr>
        <p:txBody>
          <a:bodyPr wrap="square" rtlCol="0">
            <a:spAutoFit/>
          </a:bodyPr>
          <a:lstStyle/>
          <a:p>
            <a:pPr algn="ctr"/>
            <a:r>
              <a:rPr lang="es-ES">
                <a:solidFill>
                  <a:schemeClr val="tx1"/>
                </a:solidFill>
              </a:rPr>
              <a:t>Our next International Convention is set for Sept 18-20th, Kathmandu, Nepal</a:t>
            </a:r>
          </a:p>
        </p:txBody>
      </p:sp>
      <p:pic>
        <p:nvPicPr>
          <p:cNvPr id="5" name="Imagen 4">
            <a:extLst>
              <a:ext uri="{FF2B5EF4-FFF2-40B4-BE49-F238E27FC236}">
                <a16:creationId xmlns:a16="http://schemas.microsoft.com/office/drawing/2014/main" id="{99D9AEA0-ADD7-48DB-94FA-E12DD48AB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2765" y="1988840"/>
            <a:ext cx="5898470" cy="4423853"/>
          </a:xfrm>
          <a:prstGeom prst="rect">
            <a:avLst/>
          </a:prstGeom>
        </p:spPr>
      </p:pic>
    </p:spTree>
    <p:extLst>
      <p:ext uri="{BB962C8B-B14F-4D97-AF65-F5344CB8AC3E}">
        <p14:creationId xmlns:p14="http://schemas.microsoft.com/office/powerpoint/2010/main" val="2777910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145A511-B9D2-4286-93C4-E4265A791252}"/>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CONTESTS</a:t>
            </a:r>
            <a:endParaRPr lang="en-US" sz="3200">
              <a:solidFill>
                <a:srgbClr val="CE3C17"/>
              </a:solidFill>
            </a:endParaRPr>
          </a:p>
        </p:txBody>
      </p:sp>
      <p:sp>
        <p:nvSpPr>
          <p:cNvPr id="3" name="CuadroTexto 2">
            <a:extLst>
              <a:ext uri="{FF2B5EF4-FFF2-40B4-BE49-F238E27FC236}">
                <a16:creationId xmlns:a16="http://schemas.microsoft.com/office/drawing/2014/main" id="{78E07AA4-744F-4567-A07A-1936AB57D0BD}"/>
              </a:ext>
            </a:extLst>
          </p:cNvPr>
          <p:cNvSpPr txBox="1"/>
          <p:nvPr/>
        </p:nvSpPr>
        <p:spPr>
          <a:xfrm>
            <a:off x="-2989" y="1269630"/>
            <a:ext cx="9144000" cy="646331"/>
          </a:xfrm>
          <a:prstGeom prst="rect">
            <a:avLst/>
          </a:prstGeom>
        </p:spPr>
        <p:txBody>
          <a:bodyPr wrap="square" rtlCol="0">
            <a:spAutoFit/>
          </a:bodyPr>
          <a:lstStyle/>
          <a:p>
            <a:pPr algn="ctr"/>
            <a:r>
              <a:rPr lang="es-ES"/>
              <a:t>Each year we hold a Worldwide Championship for finding </a:t>
            </a:r>
            <a:br>
              <a:rPr lang="es-ES"/>
            </a:br>
            <a:r>
              <a:rPr lang="es-ES"/>
              <a:t>the best educators, speakers, and leaders, and celebrate their achievements.</a:t>
            </a:r>
            <a:endParaRPr lang="es-ES">
              <a:solidFill>
                <a:schemeClr val="tx1"/>
              </a:solidFill>
            </a:endParaRPr>
          </a:p>
        </p:txBody>
      </p:sp>
      <p:pic>
        <p:nvPicPr>
          <p:cNvPr id="7" name="Imagen 6">
            <a:extLst>
              <a:ext uri="{FF2B5EF4-FFF2-40B4-BE49-F238E27FC236}">
                <a16:creationId xmlns:a16="http://schemas.microsoft.com/office/drawing/2014/main" id="{F5708A1B-90DC-4360-A22C-5D5A3BE8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35" y="1988840"/>
            <a:ext cx="8113130" cy="4507294"/>
          </a:xfrm>
          <a:prstGeom prst="rect">
            <a:avLst/>
          </a:prstGeom>
        </p:spPr>
      </p:pic>
    </p:spTree>
    <p:extLst>
      <p:ext uri="{BB962C8B-B14F-4D97-AF65-F5344CB8AC3E}">
        <p14:creationId xmlns:p14="http://schemas.microsoft.com/office/powerpoint/2010/main" val="4022688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a:extLst>
              <a:ext uri="{FF2B5EF4-FFF2-40B4-BE49-F238E27FC236}">
                <a16:creationId xmlns:a16="http://schemas.microsoft.com/office/drawing/2014/main" id="{4EF20181-0C83-4069-B28C-B7405E0F9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0" y="0"/>
            <a:ext cx="9153799" cy="6858000"/>
          </a:xfrm>
          <a:prstGeom prst="rect">
            <a:avLst/>
          </a:prstGeom>
        </p:spPr>
      </p:pic>
      <p:sp>
        <p:nvSpPr>
          <p:cNvPr id="3" name="2 Marcador de texto">
            <a:extLst>
              <a:ext uri="{FF2B5EF4-FFF2-40B4-BE49-F238E27FC236}">
                <a16:creationId xmlns:a16="http://schemas.microsoft.com/office/drawing/2014/main" id="{3F60D78E-BCEA-427B-8A96-4090EA99AAFB}"/>
              </a:ext>
            </a:extLst>
          </p:cNvPr>
          <p:cNvSpPr txBox="1">
            <a:spLocks/>
          </p:cNvSpPr>
          <p:nvPr/>
        </p:nvSpPr>
        <p:spPr>
          <a:xfrm>
            <a:off x="394139" y="3717032"/>
            <a:ext cx="4824536" cy="1656184"/>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dirty="0">
                <a:solidFill>
                  <a:srgbClr val="C00000"/>
                </a:solidFill>
              </a:rPr>
              <a:t>WHAT NOW?</a:t>
            </a:r>
          </a:p>
          <a:p>
            <a:r>
              <a:rPr lang="en-US" sz="1600" dirty="0"/>
              <a:t>You can join a club or</a:t>
            </a:r>
          </a:p>
          <a:p>
            <a:endParaRPr lang="en-US" sz="1600" dirty="0"/>
          </a:p>
          <a:p>
            <a:r>
              <a:rPr lang="en-US" sz="1600" dirty="0"/>
              <a:t>You can start a club</a:t>
            </a:r>
          </a:p>
          <a:p>
            <a:endParaRPr lang="en-US" sz="1600" dirty="0"/>
          </a:p>
          <a:p>
            <a:endParaRPr lang="en-US" sz="1600" dirty="0"/>
          </a:p>
        </p:txBody>
      </p:sp>
    </p:spTree>
    <p:extLst>
      <p:ext uri="{BB962C8B-B14F-4D97-AF65-F5344CB8AC3E}">
        <p14:creationId xmlns:p14="http://schemas.microsoft.com/office/powerpoint/2010/main" val="719978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E7369DE-6AFC-4A31-AE71-3359C4D18CA7}"/>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JOINING A CLUB</a:t>
            </a:r>
            <a:endParaRPr lang="en-US" sz="3200">
              <a:solidFill>
                <a:srgbClr val="CE3C17"/>
              </a:solidFill>
            </a:endParaRPr>
          </a:p>
        </p:txBody>
      </p:sp>
      <p:sp>
        <p:nvSpPr>
          <p:cNvPr id="3" name="2 Marcador de texto">
            <a:extLst>
              <a:ext uri="{FF2B5EF4-FFF2-40B4-BE49-F238E27FC236}">
                <a16:creationId xmlns:a16="http://schemas.microsoft.com/office/drawing/2014/main" id="{E33EF83D-C8E2-4676-940E-EA957268B60E}"/>
              </a:ext>
            </a:extLst>
          </p:cNvPr>
          <p:cNvSpPr txBox="1">
            <a:spLocks/>
          </p:cNvSpPr>
          <p:nvPr/>
        </p:nvSpPr>
        <p:spPr>
          <a:xfrm>
            <a:off x="221828" y="2135553"/>
            <a:ext cx="8670652" cy="8613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1800"/>
              <a:t>Check the global page </a:t>
            </a:r>
            <a:r>
              <a:rPr lang="en-US" sz="1800">
                <a:hlinkClick r:id="rId2"/>
              </a:rPr>
              <a:t>http://wiki.agoraspeakers.org/worldwide</a:t>
            </a:r>
            <a:r>
              <a:rPr lang="en-US" sz="1800"/>
              <a:t>  to see if there is a local group for your country.</a:t>
            </a:r>
          </a:p>
          <a:p>
            <a:pPr>
              <a:buFont typeface="+mj-lt"/>
              <a:buAutoNum type="arabicPeriod"/>
            </a:pPr>
            <a:r>
              <a:rPr lang="en-US" sz="1800"/>
              <a:t>Join the local group and see which clubs are available.</a:t>
            </a:r>
          </a:p>
          <a:p>
            <a:pPr>
              <a:buFont typeface="+mj-lt"/>
              <a:buAutoNum type="arabicPeriod"/>
            </a:pPr>
            <a:r>
              <a:rPr lang="en-US" sz="1800"/>
              <a:t>Attend one of their meetings as a guest.</a:t>
            </a:r>
          </a:p>
          <a:p>
            <a:pPr>
              <a:buFont typeface="+mj-lt"/>
              <a:buAutoNum type="arabicPeriod"/>
            </a:pPr>
            <a:r>
              <a:rPr lang="en-US" sz="1800"/>
              <a:t>Ask to join!</a:t>
            </a:r>
          </a:p>
          <a:p>
            <a:pPr>
              <a:buFont typeface="+mj-lt"/>
              <a:buAutoNum type="arabicPeriod"/>
            </a:pPr>
            <a:endParaRPr lang="en-US" sz="1800"/>
          </a:p>
          <a:p>
            <a:pPr>
              <a:buFont typeface="+mj-lt"/>
              <a:buAutoNum type="arabicPeriod"/>
            </a:pPr>
            <a:endParaRPr lang="en-US" sz="1800"/>
          </a:p>
          <a:p>
            <a:pPr>
              <a:buFont typeface="+mj-lt"/>
              <a:buAutoNum type="arabicPeriod"/>
            </a:pPr>
            <a:endParaRPr lang="en-US" sz="1800"/>
          </a:p>
          <a:p>
            <a:pPr>
              <a:buFont typeface="+mj-lt"/>
              <a:buAutoNum type="arabicPeriod"/>
            </a:pPr>
            <a:endParaRPr lang="en-US" sz="1800"/>
          </a:p>
          <a:p>
            <a:pPr>
              <a:buFont typeface="+mj-lt"/>
              <a:buAutoNum type="arabicPeriod"/>
            </a:pPr>
            <a:r>
              <a:rPr lang="en-US" sz="1800"/>
              <a:t>You can join as many clubs as you want, as </a:t>
            </a:r>
            <a:br>
              <a:rPr lang="en-US" sz="1800"/>
            </a:br>
            <a:r>
              <a:rPr lang="en-US" sz="1800"/>
              <a:t>long as you’re able to participate regularly</a:t>
            </a:r>
            <a:br>
              <a:rPr lang="en-US" sz="1800"/>
            </a:br>
            <a:r>
              <a:rPr lang="en-US" sz="1800"/>
              <a:t>in their meetings.</a:t>
            </a:r>
            <a:endParaRPr lang="en-US" sz="1800" dirty="0"/>
          </a:p>
        </p:txBody>
      </p:sp>
      <p:pic>
        <p:nvPicPr>
          <p:cNvPr id="4" name="7 Imagen">
            <a:extLst>
              <a:ext uri="{FF2B5EF4-FFF2-40B4-BE49-F238E27FC236}">
                <a16:creationId xmlns:a16="http://schemas.microsoft.com/office/drawing/2014/main" id="{43F4E67A-5765-48A3-A095-8C102F73D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284984"/>
            <a:ext cx="4024929" cy="2682631"/>
          </a:xfrm>
          <a:prstGeom prst="rect">
            <a:avLst/>
          </a:prstGeom>
        </p:spPr>
      </p:pic>
      <p:sp>
        <p:nvSpPr>
          <p:cNvPr id="5" name="2 Marcador de texto">
            <a:extLst>
              <a:ext uri="{FF2B5EF4-FFF2-40B4-BE49-F238E27FC236}">
                <a16:creationId xmlns:a16="http://schemas.microsoft.com/office/drawing/2014/main" id="{A415FC43-5130-415C-B5E2-422E5C03FE1B}"/>
              </a:ext>
            </a:extLst>
          </p:cNvPr>
          <p:cNvSpPr txBox="1">
            <a:spLocks/>
          </p:cNvSpPr>
          <p:nvPr/>
        </p:nvSpPr>
        <p:spPr>
          <a:xfrm>
            <a:off x="253407" y="3861048"/>
            <a:ext cx="4678633" cy="18722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i="1" dirty="0"/>
              <a:t>“Club membership is subject to acceptance by the club. Even if you're a member of Agora Speakers, a club is allowed to refuse your membership in it for objective, nondiscriminatory reasons”</a:t>
            </a:r>
          </a:p>
        </p:txBody>
      </p:sp>
    </p:spTree>
    <p:extLst>
      <p:ext uri="{BB962C8B-B14F-4D97-AF65-F5344CB8AC3E}">
        <p14:creationId xmlns:p14="http://schemas.microsoft.com/office/powerpoint/2010/main" val="1236501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4851276-C45B-4AA2-B209-84F621E6DAD3}"/>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STARTING A CLUB</a:t>
            </a:r>
            <a:endParaRPr lang="en-US" sz="3200">
              <a:solidFill>
                <a:srgbClr val="CE3C17"/>
              </a:solidFill>
            </a:endParaRPr>
          </a:p>
        </p:txBody>
      </p:sp>
      <p:sp>
        <p:nvSpPr>
          <p:cNvPr id="3" name="2 Marcador de texto">
            <a:extLst>
              <a:ext uri="{FF2B5EF4-FFF2-40B4-BE49-F238E27FC236}">
                <a16:creationId xmlns:a16="http://schemas.microsoft.com/office/drawing/2014/main" id="{83261A66-4463-41D7-A8C7-21120A9EC781}"/>
              </a:ext>
            </a:extLst>
          </p:cNvPr>
          <p:cNvSpPr txBox="1">
            <a:spLocks/>
          </p:cNvSpPr>
          <p:nvPr/>
        </p:nvSpPr>
        <p:spPr>
          <a:xfrm>
            <a:off x="204546" y="1796469"/>
            <a:ext cx="4680520" cy="249662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a:t>You can also start a club, or even become an Ambassador of Agora for your country.</a:t>
            </a:r>
          </a:p>
          <a:p>
            <a:pPr marL="0" indent="0">
              <a:buFont typeface="Arial" pitchFamily="34" charset="0"/>
              <a:buNone/>
            </a:pPr>
            <a:endParaRPr lang="en-US" sz="1800"/>
          </a:p>
          <a:p>
            <a:pPr marL="0" indent="0">
              <a:buFont typeface="Arial" pitchFamily="34" charset="0"/>
              <a:buNone/>
            </a:pPr>
            <a:r>
              <a:rPr lang="en-US" sz="1800"/>
              <a:t>Starting a club is an exceptionally gratifying endeavor:</a:t>
            </a:r>
          </a:p>
          <a:p>
            <a:r>
              <a:rPr lang="en-US" sz="1800"/>
              <a:t>It will teach you a lot about leadership.</a:t>
            </a:r>
          </a:p>
          <a:p>
            <a:r>
              <a:rPr lang="en-US" sz="1800"/>
              <a:t>You will be creating a lasting and positive impact on the lives of many people.</a:t>
            </a:r>
            <a:endParaRPr lang="en-US" sz="1800" dirty="0"/>
          </a:p>
        </p:txBody>
      </p:sp>
      <p:pic>
        <p:nvPicPr>
          <p:cNvPr id="4" name="6 Imagen">
            <a:extLst>
              <a:ext uri="{FF2B5EF4-FFF2-40B4-BE49-F238E27FC236}">
                <a16:creationId xmlns:a16="http://schemas.microsoft.com/office/drawing/2014/main" id="{F7C38016-574E-48A1-8F9B-B61253660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844824"/>
            <a:ext cx="3633347" cy="2420716"/>
          </a:xfrm>
          <a:prstGeom prst="rect">
            <a:avLst/>
          </a:prstGeom>
        </p:spPr>
      </p:pic>
      <p:sp>
        <p:nvSpPr>
          <p:cNvPr id="5" name="2 Rectángulo">
            <a:extLst>
              <a:ext uri="{FF2B5EF4-FFF2-40B4-BE49-F238E27FC236}">
                <a16:creationId xmlns:a16="http://schemas.microsoft.com/office/drawing/2014/main" id="{1A0F15FD-B202-47F7-811A-2C3009563EDC}"/>
              </a:ext>
            </a:extLst>
          </p:cNvPr>
          <p:cNvSpPr/>
          <p:nvPr/>
        </p:nvSpPr>
        <p:spPr>
          <a:xfrm>
            <a:off x="204546" y="4316903"/>
            <a:ext cx="8745915" cy="1200329"/>
          </a:xfrm>
          <a:prstGeom prst="rect">
            <a:avLst/>
          </a:prstGeom>
        </p:spPr>
        <p:txBody>
          <a:bodyPr wrap="square">
            <a:spAutoFit/>
          </a:bodyPr>
          <a:lstStyle/>
          <a:p>
            <a:pPr marL="285750" indent="-285750">
              <a:buFont typeface="Arial" panose="020B0604020202020204" pitchFamily="34" charset="0"/>
              <a:buChar char="•"/>
            </a:pPr>
            <a:r>
              <a:rPr lang="en-US" dirty="0"/>
              <a:t>You will be part of a vibrant and very passionate community.  Some of the people you will meet and lead might turn into professional contacts, some into close friends.</a:t>
            </a:r>
          </a:p>
          <a:p>
            <a:pPr marL="285750" indent="-285750">
              <a:buFont typeface="Arial" panose="020B0604020202020204" pitchFamily="34" charset="0"/>
              <a:buChar char="•"/>
            </a:pPr>
            <a:r>
              <a:rPr lang="en-US" dirty="0"/>
              <a:t>As Agora Speakers is relatively new, you will be probably creating history in your city or country and will be recognized as the one that started it there.</a:t>
            </a:r>
          </a:p>
        </p:txBody>
      </p:sp>
    </p:spTree>
    <p:extLst>
      <p:ext uri="{BB962C8B-B14F-4D97-AF65-F5344CB8AC3E}">
        <p14:creationId xmlns:p14="http://schemas.microsoft.com/office/powerpoint/2010/main" val="2174562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B297092-26AF-43A7-BD22-9CF11C12DD2A}"/>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WHY IS THIS IMPORTANT?</a:t>
            </a:r>
          </a:p>
        </p:txBody>
      </p:sp>
      <p:sp>
        <p:nvSpPr>
          <p:cNvPr id="3" name="2 Marcador de texto">
            <a:extLst>
              <a:ext uri="{FF2B5EF4-FFF2-40B4-BE49-F238E27FC236}">
                <a16:creationId xmlns:a16="http://schemas.microsoft.com/office/drawing/2014/main" id="{6045BF39-765C-4D37-81A3-3A911F0A9A2C}"/>
              </a:ext>
            </a:extLst>
          </p:cNvPr>
          <p:cNvSpPr txBox="1">
            <a:spLocks/>
          </p:cNvSpPr>
          <p:nvPr/>
        </p:nvSpPr>
        <p:spPr>
          <a:xfrm>
            <a:off x="110409" y="2636911"/>
            <a:ext cx="2750605" cy="3469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a:t>The skills we teach...</a:t>
            </a:r>
          </a:p>
        </p:txBody>
      </p:sp>
      <p:pic>
        <p:nvPicPr>
          <p:cNvPr id="4" name="Picture 3">
            <a:extLst>
              <a:ext uri="{FF2B5EF4-FFF2-40B4-BE49-F238E27FC236}">
                <a16:creationId xmlns:a16="http://schemas.microsoft.com/office/drawing/2014/main" id="{F897EF9E-6883-4777-ACB9-7F8BE68BDD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7938" y="1772816"/>
            <a:ext cx="2102294" cy="145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2 Marcador de texto">
            <a:extLst>
              <a:ext uri="{FF2B5EF4-FFF2-40B4-BE49-F238E27FC236}">
                <a16:creationId xmlns:a16="http://schemas.microsoft.com/office/drawing/2014/main" id="{694264AA-4CDF-4E87-A8BF-EFD3EEB997F0}"/>
              </a:ext>
            </a:extLst>
          </p:cNvPr>
          <p:cNvSpPr txBox="1">
            <a:spLocks/>
          </p:cNvSpPr>
          <p:nvPr/>
        </p:nvSpPr>
        <p:spPr>
          <a:xfrm>
            <a:off x="6703421" y="1767888"/>
            <a:ext cx="2447920" cy="11286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a:t>…empower people to pursue their professional and personal dreams.</a:t>
            </a:r>
          </a:p>
        </p:txBody>
      </p:sp>
      <p:pic>
        <p:nvPicPr>
          <p:cNvPr id="6" name="6 Imagen">
            <a:extLst>
              <a:ext uri="{FF2B5EF4-FFF2-40B4-BE49-F238E27FC236}">
                <a16:creationId xmlns:a16="http://schemas.microsoft.com/office/drawing/2014/main" id="{B58EE3B5-7E33-4B05-83E0-C38EF5B73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287" y="3641111"/>
            <a:ext cx="1760677" cy="926961"/>
          </a:xfrm>
          <a:prstGeom prst="rect">
            <a:avLst/>
          </a:prstGeom>
        </p:spPr>
      </p:pic>
      <p:pic>
        <p:nvPicPr>
          <p:cNvPr id="7" name="9 Imagen">
            <a:extLst>
              <a:ext uri="{FF2B5EF4-FFF2-40B4-BE49-F238E27FC236}">
                <a16:creationId xmlns:a16="http://schemas.microsoft.com/office/drawing/2014/main" id="{1FEC4897-3C89-4BDF-B52D-CF4F0BB715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978" y="4865692"/>
            <a:ext cx="2080254" cy="1371620"/>
          </a:xfrm>
          <a:prstGeom prst="rect">
            <a:avLst/>
          </a:prstGeom>
        </p:spPr>
      </p:pic>
      <p:pic>
        <p:nvPicPr>
          <p:cNvPr id="8" name="16 Imagen">
            <a:extLst>
              <a:ext uri="{FF2B5EF4-FFF2-40B4-BE49-F238E27FC236}">
                <a16:creationId xmlns:a16="http://schemas.microsoft.com/office/drawing/2014/main" id="{25BCA967-62A6-41DE-BFAB-59E699B4F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21716" flipV="1">
            <a:off x="2934150" y="4210789"/>
            <a:ext cx="1691069" cy="1658233"/>
          </a:xfrm>
          <a:prstGeom prst="rect">
            <a:avLst/>
          </a:prstGeom>
        </p:spPr>
      </p:pic>
      <p:sp>
        <p:nvSpPr>
          <p:cNvPr id="9" name="2 Marcador de texto">
            <a:extLst>
              <a:ext uri="{FF2B5EF4-FFF2-40B4-BE49-F238E27FC236}">
                <a16:creationId xmlns:a16="http://schemas.microsoft.com/office/drawing/2014/main" id="{72E93495-922A-4F13-9EF2-9CE7D0A1F52E}"/>
              </a:ext>
            </a:extLst>
          </p:cNvPr>
          <p:cNvSpPr txBox="1">
            <a:spLocks/>
          </p:cNvSpPr>
          <p:nvPr/>
        </p:nvSpPr>
        <p:spPr>
          <a:xfrm>
            <a:off x="6703422" y="4797152"/>
            <a:ext cx="2447919" cy="11286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a:t>…create more informed citizens that cannot be easily manipulated, resulting in a stronger and healthier society.</a:t>
            </a:r>
          </a:p>
        </p:txBody>
      </p:sp>
      <p:pic>
        <p:nvPicPr>
          <p:cNvPr id="10" name="11 Imagen">
            <a:extLst>
              <a:ext uri="{FF2B5EF4-FFF2-40B4-BE49-F238E27FC236}">
                <a16:creationId xmlns:a16="http://schemas.microsoft.com/office/drawing/2014/main" id="{60815227-CE33-4D0F-9E15-20B0FB7CF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7938" y="3302664"/>
            <a:ext cx="2102294" cy="1454244"/>
          </a:xfrm>
          <a:prstGeom prst="rect">
            <a:avLst/>
          </a:prstGeom>
        </p:spPr>
      </p:pic>
      <p:sp>
        <p:nvSpPr>
          <p:cNvPr id="11" name="2 Marcador de texto">
            <a:extLst>
              <a:ext uri="{FF2B5EF4-FFF2-40B4-BE49-F238E27FC236}">
                <a16:creationId xmlns:a16="http://schemas.microsoft.com/office/drawing/2014/main" id="{2214F08A-C826-49AB-B8E7-2E2B04732574}"/>
              </a:ext>
            </a:extLst>
          </p:cNvPr>
          <p:cNvSpPr txBox="1">
            <a:spLocks/>
          </p:cNvSpPr>
          <p:nvPr/>
        </p:nvSpPr>
        <p:spPr>
          <a:xfrm>
            <a:off x="6696080" y="3419845"/>
            <a:ext cx="2447920" cy="11286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a:t>…create leaders that have a real positive impact in their surroundings.</a:t>
            </a:r>
          </a:p>
        </p:txBody>
      </p:sp>
      <p:pic>
        <p:nvPicPr>
          <p:cNvPr id="12" name="Imagen 11">
            <a:extLst>
              <a:ext uri="{FF2B5EF4-FFF2-40B4-BE49-F238E27FC236}">
                <a16:creationId xmlns:a16="http://schemas.microsoft.com/office/drawing/2014/main" id="{7694872E-7DD7-41CA-B7EC-BD935E160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332" y="3033838"/>
            <a:ext cx="2698055" cy="1866866"/>
          </a:xfrm>
          <a:prstGeom prst="rect">
            <a:avLst/>
          </a:prstGeom>
        </p:spPr>
      </p:pic>
      <p:pic>
        <p:nvPicPr>
          <p:cNvPr id="13" name="4 Imagen">
            <a:extLst>
              <a:ext uri="{FF2B5EF4-FFF2-40B4-BE49-F238E27FC236}">
                <a16:creationId xmlns:a16="http://schemas.microsoft.com/office/drawing/2014/main" id="{CDF7F933-923D-4271-82F1-2A912F1B4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40000">
            <a:off x="2950012" y="2216664"/>
            <a:ext cx="1691069" cy="1658233"/>
          </a:xfrm>
          <a:prstGeom prst="rect">
            <a:avLst/>
          </a:prstGeom>
        </p:spPr>
      </p:pic>
    </p:spTree>
    <p:extLst>
      <p:ext uri="{BB962C8B-B14F-4D97-AF65-F5344CB8AC3E}">
        <p14:creationId xmlns:p14="http://schemas.microsoft.com/office/powerpoint/2010/main" val="1455137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4851276-C45B-4AA2-B209-84F621E6DAD3}"/>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STARTING A CLUB</a:t>
            </a:r>
            <a:endParaRPr lang="en-US" sz="3200">
              <a:solidFill>
                <a:srgbClr val="CE3C17"/>
              </a:solidFill>
            </a:endParaRPr>
          </a:p>
        </p:txBody>
      </p:sp>
      <p:sp>
        <p:nvSpPr>
          <p:cNvPr id="6" name="2 Marcador de texto">
            <a:extLst>
              <a:ext uri="{FF2B5EF4-FFF2-40B4-BE49-F238E27FC236}">
                <a16:creationId xmlns:a16="http://schemas.microsoft.com/office/drawing/2014/main" id="{DE1A9CFD-FB1F-433A-A0EC-464529179537}"/>
              </a:ext>
            </a:extLst>
          </p:cNvPr>
          <p:cNvSpPr txBox="1">
            <a:spLocks/>
          </p:cNvSpPr>
          <p:nvPr/>
        </p:nvSpPr>
        <p:spPr>
          <a:xfrm>
            <a:off x="204546" y="1916832"/>
            <a:ext cx="5519582" cy="26642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a:t>To start a club, you only need:</a:t>
            </a:r>
          </a:p>
          <a:p>
            <a:r>
              <a:rPr lang="en-US" sz="1800"/>
              <a:t>A bit of time and energy.</a:t>
            </a:r>
          </a:p>
          <a:p>
            <a:r>
              <a:rPr lang="en-US" sz="1800"/>
              <a:t>At least 8 more people interested to meet regularly.  (This is usually easily achievable as there’s a lot of demand for this kind of learning)</a:t>
            </a:r>
          </a:p>
          <a:p>
            <a:r>
              <a:rPr lang="en-US" sz="1800"/>
              <a:t>A meeting venue. </a:t>
            </a:r>
          </a:p>
          <a:p>
            <a:r>
              <a:rPr lang="en-US" sz="1800"/>
              <a:t>If you don’t have experience with any other public speaking clubs or organizations, a bit of online training which we will provide.</a:t>
            </a:r>
          </a:p>
          <a:p>
            <a:pPr marL="0" indent="0">
              <a:buFont typeface="Arial" pitchFamily="34" charset="0"/>
              <a:buNone/>
            </a:pPr>
            <a:endParaRPr lang="en-US" sz="1800" dirty="0"/>
          </a:p>
        </p:txBody>
      </p:sp>
      <p:sp>
        <p:nvSpPr>
          <p:cNvPr id="7" name="2 Marcador de texto">
            <a:extLst>
              <a:ext uri="{FF2B5EF4-FFF2-40B4-BE49-F238E27FC236}">
                <a16:creationId xmlns:a16="http://schemas.microsoft.com/office/drawing/2014/main" id="{1CB29024-32EF-431D-9BA0-9B5360D5507C}"/>
              </a:ext>
            </a:extLst>
          </p:cNvPr>
          <p:cNvSpPr txBox="1">
            <a:spLocks/>
          </p:cNvSpPr>
          <p:nvPr/>
        </p:nvSpPr>
        <p:spPr>
          <a:xfrm>
            <a:off x="255186" y="4941168"/>
            <a:ext cx="8349262" cy="9361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a:t>This Step by Step guide provides detailed instructions</a:t>
            </a:r>
          </a:p>
          <a:p>
            <a:pPr marL="0" indent="0">
              <a:buFont typeface="Arial" pitchFamily="34" charset="0"/>
              <a:buNone/>
            </a:pPr>
            <a:r>
              <a:rPr lang="en-US" sz="1800"/>
              <a:t>on the process of club creation and registration:</a:t>
            </a:r>
          </a:p>
          <a:p>
            <a:pPr marL="0" indent="0">
              <a:buNone/>
            </a:pPr>
            <a:r>
              <a:rPr lang="en-US" sz="1800">
                <a:hlinkClick r:id="rId2"/>
              </a:rPr>
              <a:t>https://wiki.agoraspeakers.org/Starting+a+new+club</a:t>
            </a:r>
            <a:r>
              <a:rPr lang="en-US" sz="1800"/>
              <a:t> </a:t>
            </a:r>
            <a:endParaRPr lang="en-US" sz="1800" dirty="0"/>
          </a:p>
        </p:txBody>
      </p:sp>
      <p:pic>
        <p:nvPicPr>
          <p:cNvPr id="10" name="Imagen 9">
            <a:extLst>
              <a:ext uri="{FF2B5EF4-FFF2-40B4-BE49-F238E27FC236}">
                <a16:creationId xmlns:a16="http://schemas.microsoft.com/office/drawing/2014/main" id="{2FF6E902-B6B9-42E6-8CF3-07BCE5B5C0F6}"/>
              </a:ext>
            </a:extLst>
          </p:cNvPr>
          <p:cNvPicPr>
            <a:picLocks noChangeAspect="1"/>
          </p:cNvPicPr>
          <p:nvPr/>
        </p:nvPicPr>
        <p:blipFill>
          <a:blip r:embed="rId3"/>
          <a:stretch>
            <a:fillRect/>
          </a:stretch>
        </p:blipFill>
        <p:spPr>
          <a:xfrm>
            <a:off x="5508104" y="1412776"/>
            <a:ext cx="2767772" cy="5010350"/>
          </a:xfrm>
          <a:prstGeom prst="rect">
            <a:avLst/>
          </a:prstGeom>
        </p:spPr>
      </p:pic>
    </p:spTree>
    <p:extLst>
      <p:ext uri="{BB962C8B-B14F-4D97-AF65-F5344CB8AC3E}">
        <p14:creationId xmlns:p14="http://schemas.microsoft.com/office/powerpoint/2010/main" val="570927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371FC7C6-93B6-4E77-8036-E687E8D5D009}"/>
              </a:ext>
            </a:extLst>
          </p:cNvPr>
          <p:cNvSpPr txBox="1">
            <a:spLocks/>
          </p:cNvSpPr>
          <p:nvPr/>
        </p:nvSpPr>
        <p:spPr>
          <a:xfrm>
            <a:off x="12738" y="648072"/>
            <a:ext cx="913126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a:solidFill>
                  <a:srgbClr val="CE3C17"/>
                </a:solidFill>
              </a:rPr>
              <a:t>STARTING A CLUB</a:t>
            </a:r>
            <a:endParaRPr lang="en-US" sz="3200">
              <a:solidFill>
                <a:srgbClr val="CE3C17"/>
              </a:solidFill>
            </a:endParaRPr>
          </a:p>
        </p:txBody>
      </p:sp>
      <p:sp>
        <p:nvSpPr>
          <p:cNvPr id="3" name="6 CuadroTexto">
            <a:extLst>
              <a:ext uri="{FF2B5EF4-FFF2-40B4-BE49-F238E27FC236}">
                <a16:creationId xmlns:a16="http://schemas.microsoft.com/office/drawing/2014/main" id="{90B58032-B4A1-42E7-BAD4-E2E9B166D53C}"/>
              </a:ext>
            </a:extLst>
          </p:cNvPr>
          <p:cNvSpPr txBox="1"/>
          <p:nvPr/>
        </p:nvSpPr>
        <p:spPr>
          <a:xfrm>
            <a:off x="228700" y="1772816"/>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dirty="0"/>
              <a:t>WE CAN HELP WITH:</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4" name="2 Marcador de texto">
            <a:extLst>
              <a:ext uri="{FF2B5EF4-FFF2-40B4-BE49-F238E27FC236}">
                <a16:creationId xmlns:a16="http://schemas.microsoft.com/office/drawing/2014/main" id="{DF9D0388-8724-43D5-8834-4C9153506FB9}"/>
              </a:ext>
            </a:extLst>
          </p:cNvPr>
          <p:cNvSpPr txBox="1">
            <a:spLocks/>
          </p:cNvSpPr>
          <p:nvPr/>
        </p:nvSpPr>
        <p:spPr>
          <a:xfrm>
            <a:off x="228700" y="2204864"/>
            <a:ext cx="8663780" cy="1080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Educational materials.</a:t>
            </a:r>
          </a:p>
          <a:p>
            <a:r>
              <a:rPr lang="en-US" sz="1600" dirty="0"/>
              <a:t>Templates, logos, banner and stationery designs. </a:t>
            </a:r>
          </a:p>
          <a:p>
            <a:r>
              <a:rPr lang="en-US" sz="1600" dirty="0"/>
              <a:t>You can produce all the materials locally.  No need to buy stuff from a central location.</a:t>
            </a:r>
          </a:p>
          <a:p>
            <a:r>
              <a:rPr lang="en-US" sz="1600" dirty="0"/>
              <a:t>Advice and tips from people that have gone down that path, including meeting venue suggestions.</a:t>
            </a:r>
          </a:p>
          <a:p>
            <a:r>
              <a:rPr lang="en-US" sz="1600" dirty="0"/>
              <a:t>Formal backing.</a:t>
            </a:r>
          </a:p>
          <a:p>
            <a:r>
              <a:rPr lang="en-US" sz="1600" dirty="0"/>
              <a:t>Targeted promotion of your club or event, if it is the first club in your city.</a:t>
            </a:r>
          </a:p>
        </p:txBody>
      </p:sp>
      <p:sp>
        <p:nvSpPr>
          <p:cNvPr id="5" name="10 CuadroTexto">
            <a:extLst>
              <a:ext uri="{FF2B5EF4-FFF2-40B4-BE49-F238E27FC236}">
                <a16:creationId xmlns:a16="http://schemas.microsoft.com/office/drawing/2014/main" id="{C1CC996A-15A9-4EF6-86E9-32E81481A78F}"/>
              </a:ext>
            </a:extLst>
          </p:cNvPr>
          <p:cNvSpPr txBox="1"/>
          <p:nvPr/>
        </p:nvSpPr>
        <p:spPr>
          <a:xfrm>
            <a:off x="269433" y="4077072"/>
            <a:ext cx="2765329"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dirty="0"/>
              <a:t>WE CANNOT HELP WITH:</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6" name="2 Marcador de texto">
            <a:extLst>
              <a:ext uri="{FF2B5EF4-FFF2-40B4-BE49-F238E27FC236}">
                <a16:creationId xmlns:a16="http://schemas.microsoft.com/office/drawing/2014/main" id="{F094E2BE-9AA9-42AE-91F8-2979C46CB508}"/>
              </a:ext>
            </a:extLst>
          </p:cNvPr>
          <p:cNvSpPr txBox="1">
            <a:spLocks/>
          </p:cNvSpPr>
          <p:nvPr/>
        </p:nvSpPr>
        <p:spPr>
          <a:xfrm>
            <a:off x="269433" y="4484748"/>
            <a:ext cx="8663780" cy="1080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Funds (since we don’t charge anything either)</a:t>
            </a:r>
          </a:p>
          <a:p>
            <a:r>
              <a:rPr lang="en-US" sz="1600" dirty="0"/>
              <a:t>Free physical goods of any kind. </a:t>
            </a:r>
          </a:p>
          <a:p>
            <a:r>
              <a:rPr lang="en-US" sz="1600" dirty="0"/>
              <a:t>Compliance with the local regulations.</a:t>
            </a:r>
          </a:p>
          <a:p>
            <a:r>
              <a:rPr lang="en-US" sz="1600" dirty="0"/>
              <a:t>Insurance, if required.</a:t>
            </a:r>
          </a:p>
          <a:p>
            <a:r>
              <a:rPr lang="en-US" sz="1600" dirty="0"/>
              <a:t>Finding a meeting venue, or negotiations with local venue owners.</a:t>
            </a:r>
          </a:p>
        </p:txBody>
      </p:sp>
    </p:spTree>
    <p:extLst>
      <p:ext uri="{BB962C8B-B14F-4D97-AF65-F5344CB8AC3E}">
        <p14:creationId xmlns:p14="http://schemas.microsoft.com/office/powerpoint/2010/main" val="3712731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a:extLst>
              <a:ext uri="{FF2B5EF4-FFF2-40B4-BE49-F238E27FC236}">
                <a16:creationId xmlns:a16="http://schemas.microsoft.com/office/drawing/2014/main" id="{7C547CAC-7182-47E2-82EB-11E458399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2 Marcador de texto">
            <a:extLst>
              <a:ext uri="{FF2B5EF4-FFF2-40B4-BE49-F238E27FC236}">
                <a16:creationId xmlns:a16="http://schemas.microsoft.com/office/drawing/2014/main" id="{19D433D6-4084-4D5E-B9AC-8D3337FCF926}"/>
              </a:ext>
            </a:extLst>
          </p:cNvPr>
          <p:cNvSpPr txBox="1">
            <a:spLocks/>
          </p:cNvSpPr>
          <p:nvPr/>
        </p:nvSpPr>
        <p:spPr>
          <a:xfrm>
            <a:off x="3779912" y="3140968"/>
            <a:ext cx="5184576" cy="3384376"/>
          </a:xfrm>
          <a:prstGeom prst="rect">
            <a:avLst/>
          </a:prstGeom>
          <a:solidFill>
            <a:srgbClr val="FFFFCC">
              <a:alpha val="81176"/>
            </a:srgbClr>
          </a:solidFill>
        </p:spPr>
        <p:style>
          <a:lnRef idx="1">
            <a:schemeClr val="accent6"/>
          </a:lnRef>
          <a:fillRef idx="2">
            <a:schemeClr val="accent6"/>
          </a:fillRef>
          <a:effectRef idx="1">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dirty="0">
                <a:solidFill>
                  <a:srgbClr val="C00000"/>
                </a:solidFill>
              </a:rPr>
              <a:t>NEED MORE INFORMATION? </a:t>
            </a:r>
            <a:endParaRPr lang="en-US" sz="1100" dirty="0"/>
          </a:p>
          <a:p>
            <a:pPr marL="0" indent="0" algn="ctr">
              <a:buFont typeface="Arial" pitchFamily="34" charset="0"/>
              <a:buNone/>
            </a:pPr>
            <a:endParaRPr lang="en-US" sz="1100" dirty="0"/>
          </a:p>
          <a:p>
            <a:r>
              <a:rPr lang="en-US" sz="1600" dirty="0"/>
              <a:t>Download The Agora Guide, which explains all the topics in this presentation with much greater detail: </a:t>
            </a:r>
            <a:r>
              <a:rPr lang="en-US" sz="1600" dirty="0">
                <a:hlinkClick r:id="rId3"/>
              </a:rPr>
              <a:t>http://www.agoraspeakers.org/docs/Agora_Guide.pdf</a:t>
            </a:r>
            <a:r>
              <a:rPr lang="en-US" sz="1600" dirty="0"/>
              <a:t> </a:t>
            </a:r>
          </a:p>
          <a:p>
            <a:endParaRPr lang="en-US" sz="1600" dirty="0"/>
          </a:p>
          <a:p>
            <a:r>
              <a:rPr lang="en-US" sz="1600" dirty="0"/>
              <a:t>Drop us a note at </a:t>
            </a:r>
            <a:r>
              <a:rPr lang="en-US" sz="1600" dirty="0">
                <a:hlinkClick r:id="rId4"/>
              </a:rPr>
              <a:t>info@agoraspeakers.org</a:t>
            </a:r>
            <a:r>
              <a:rPr lang="en-US" sz="1600" dirty="0"/>
              <a:t> </a:t>
            </a:r>
          </a:p>
          <a:p>
            <a:endParaRPr lang="en-US" sz="1600" dirty="0"/>
          </a:p>
          <a:p>
            <a:r>
              <a:rPr lang="en-US" sz="1600" dirty="0"/>
              <a:t>Join our official Facebook group and send us a message:</a:t>
            </a:r>
            <a:br>
              <a:rPr lang="en-US" sz="1600" dirty="0"/>
            </a:br>
            <a:r>
              <a:rPr lang="en-US" sz="1600" dirty="0">
                <a:hlinkClick r:id="rId5"/>
              </a:rPr>
              <a:t>http://www.facebook.com/groups/agoraspeakers/</a:t>
            </a:r>
            <a:r>
              <a:rPr lang="en-US" sz="1600" dirty="0"/>
              <a:t> </a:t>
            </a:r>
          </a:p>
          <a:p>
            <a:endParaRPr lang="en-US" sz="1600" dirty="0"/>
          </a:p>
          <a:p>
            <a:endParaRPr lang="en-US" sz="1600" dirty="0"/>
          </a:p>
        </p:txBody>
      </p:sp>
    </p:spTree>
    <p:extLst>
      <p:ext uri="{BB962C8B-B14F-4D97-AF65-F5344CB8AC3E}">
        <p14:creationId xmlns:p14="http://schemas.microsoft.com/office/powerpoint/2010/main" val="3301586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27D5EDA-876B-47C9-B606-6B1C8A0B5B81}"/>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HOW MUCH DOES IT COST?</a:t>
            </a:r>
          </a:p>
        </p:txBody>
      </p:sp>
      <p:sp>
        <p:nvSpPr>
          <p:cNvPr id="3" name="Círculo: vacío 2">
            <a:extLst>
              <a:ext uri="{FF2B5EF4-FFF2-40B4-BE49-F238E27FC236}">
                <a16:creationId xmlns:a16="http://schemas.microsoft.com/office/drawing/2014/main" id="{2308D7F3-EB30-4DC9-B62F-67319ED59C17}"/>
              </a:ext>
            </a:extLst>
          </p:cNvPr>
          <p:cNvSpPr/>
          <p:nvPr/>
        </p:nvSpPr>
        <p:spPr>
          <a:xfrm>
            <a:off x="3761656" y="1988840"/>
            <a:ext cx="1584176" cy="2619673"/>
          </a:xfrm>
          <a:prstGeom prst="don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 name="CuadroTexto 3">
            <a:extLst>
              <a:ext uri="{FF2B5EF4-FFF2-40B4-BE49-F238E27FC236}">
                <a16:creationId xmlns:a16="http://schemas.microsoft.com/office/drawing/2014/main" id="{241D6A09-9EC6-49C8-87EA-2CF34E6190B4}"/>
              </a:ext>
            </a:extLst>
          </p:cNvPr>
          <p:cNvSpPr txBox="1"/>
          <p:nvPr/>
        </p:nvSpPr>
        <p:spPr>
          <a:xfrm>
            <a:off x="107504" y="5105720"/>
            <a:ext cx="8784976" cy="923330"/>
          </a:xfrm>
          <a:prstGeom prst="rect">
            <a:avLst/>
          </a:prstGeom>
        </p:spPr>
        <p:txBody>
          <a:bodyPr wrap="square" rtlCol="0">
            <a:spAutoFit/>
          </a:bodyPr>
          <a:lstStyle/>
          <a:p>
            <a:pPr algn="ctr"/>
            <a:r>
              <a:rPr lang="en-US">
                <a:solidFill>
                  <a:srgbClr val="CE3C17"/>
                </a:solidFill>
              </a:rPr>
              <a:t>For open public clubs, membership is completely free. All educational materials are also available for free online to members. There are no hidden costs and no mandatory purchases.</a:t>
            </a:r>
            <a:endParaRPr lang="en-US">
              <a:solidFill>
                <a:schemeClr val="tx1"/>
              </a:solidFill>
            </a:endParaRPr>
          </a:p>
        </p:txBody>
      </p:sp>
    </p:spTree>
    <p:extLst>
      <p:ext uri="{BB962C8B-B14F-4D97-AF65-F5344CB8AC3E}">
        <p14:creationId xmlns:p14="http://schemas.microsoft.com/office/powerpoint/2010/main" val="265623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91C9EED6-4E9F-4719-82F9-A74327E7DD10}"/>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HOW DOES IT WORK?</a:t>
            </a:r>
          </a:p>
        </p:txBody>
      </p:sp>
      <p:pic>
        <p:nvPicPr>
          <p:cNvPr id="3" name="20 Imagen">
            <a:extLst>
              <a:ext uri="{FF2B5EF4-FFF2-40B4-BE49-F238E27FC236}">
                <a16:creationId xmlns:a16="http://schemas.microsoft.com/office/drawing/2014/main" id="{EE9EEB1A-8F30-4914-AEEC-F469BC0192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772817"/>
            <a:ext cx="2546641" cy="1777978"/>
          </a:xfrm>
          <a:prstGeom prst="rect">
            <a:avLst/>
          </a:prstGeom>
        </p:spPr>
      </p:pic>
      <p:sp>
        <p:nvSpPr>
          <p:cNvPr id="4" name="21 CuadroTexto">
            <a:extLst>
              <a:ext uri="{FF2B5EF4-FFF2-40B4-BE49-F238E27FC236}">
                <a16:creationId xmlns:a16="http://schemas.microsoft.com/office/drawing/2014/main" id="{F6CAABE7-1FFE-4803-B372-5069C86A731A}"/>
              </a:ext>
            </a:extLst>
          </p:cNvPr>
          <p:cNvSpPr txBox="1"/>
          <p:nvPr/>
        </p:nvSpPr>
        <p:spPr>
          <a:xfrm>
            <a:off x="249992" y="3616659"/>
            <a:ext cx="2592289" cy="338554"/>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1600" cap="all" dirty="0"/>
              <a:t>LOCAL CLUBS</a:t>
            </a:r>
            <a:endParaRPr lang="es-ES" sz="16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5" name="Picture 5">
            <a:extLst>
              <a:ext uri="{FF2B5EF4-FFF2-40B4-BE49-F238E27FC236}">
                <a16:creationId xmlns:a16="http://schemas.microsoft.com/office/drawing/2014/main" id="{40B8DC37-4BF4-439E-81B3-F406426EA0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772817"/>
            <a:ext cx="2534514" cy="177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23 CuadroTexto">
            <a:extLst>
              <a:ext uri="{FF2B5EF4-FFF2-40B4-BE49-F238E27FC236}">
                <a16:creationId xmlns:a16="http://schemas.microsoft.com/office/drawing/2014/main" id="{0131537E-16FC-400C-818D-45C831EF3774}"/>
              </a:ext>
            </a:extLst>
          </p:cNvPr>
          <p:cNvSpPr txBox="1"/>
          <p:nvPr/>
        </p:nvSpPr>
        <p:spPr>
          <a:xfrm>
            <a:off x="3177999" y="3637139"/>
            <a:ext cx="2592288" cy="338554"/>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1600" cap="all" dirty="0"/>
              <a:t>EDUCATIONAL PROGRAM</a:t>
            </a:r>
            <a:endParaRPr lang="es-ES" sz="16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sp>
        <p:nvSpPr>
          <p:cNvPr id="7" name="25 CuadroTexto">
            <a:extLst>
              <a:ext uri="{FF2B5EF4-FFF2-40B4-BE49-F238E27FC236}">
                <a16:creationId xmlns:a16="http://schemas.microsoft.com/office/drawing/2014/main" id="{58328A9D-0E4F-4510-932B-4E0253F11363}"/>
              </a:ext>
            </a:extLst>
          </p:cNvPr>
          <p:cNvSpPr txBox="1"/>
          <p:nvPr/>
        </p:nvSpPr>
        <p:spPr>
          <a:xfrm>
            <a:off x="6127288" y="3648251"/>
            <a:ext cx="2592288"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cap="all" dirty="0"/>
              <a:t>WORLDWIDE </a:t>
            </a:r>
            <a:r>
              <a:rPr lang="es-ES" sz="1600" cap="all" dirty="0"/>
              <a:t>COMMUNITY</a:t>
            </a:r>
            <a:endParaRPr lang="es-ES" sz="16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8" name="19 Imagen">
            <a:extLst>
              <a:ext uri="{FF2B5EF4-FFF2-40B4-BE49-F238E27FC236}">
                <a16:creationId xmlns:a16="http://schemas.microsoft.com/office/drawing/2014/main" id="{FC2F25A4-3657-4924-9937-7ADB30FDD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5" y="1795951"/>
            <a:ext cx="2534515" cy="1777065"/>
          </a:xfrm>
          <a:prstGeom prst="rect">
            <a:avLst/>
          </a:prstGeom>
        </p:spPr>
      </p:pic>
      <p:sp>
        <p:nvSpPr>
          <p:cNvPr id="9" name="2 Marcador de texto">
            <a:extLst>
              <a:ext uri="{FF2B5EF4-FFF2-40B4-BE49-F238E27FC236}">
                <a16:creationId xmlns:a16="http://schemas.microsoft.com/office/drawing/2014/main" id="{06D0BC0B-5961-4693-96A5-85E7B0C5E7B4}"/>
              </a:ext>
            </a:extLst>
          </p:cNvPr>
          <p:cNvSpPr txBox="1">
            <a:spLocks/>
          </p:cNvSpPr>
          <p:nvPr/>
        </p:nvSpPr>
        <p:spPr>
          <a:xfrm>
            <a:off x="35496" y="1288668"/>
            <a:ext cx="9108504" cy="4320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a:t>Our system </a:t>
            </a:r>
            <a:r>
              <a:rPr lang="en-US" sz="2000"/>
              <a:t>uses several </a:t>
            </a:r>
            <a:r>
              <a:rPr lang="en-US" sz="2000" dirty="0"/>
              <a:t>main elements:</a:t>
            </a:r>
          </a:p>
        </p:txBody>
      </p:sp>
      <p:sp>
        <p:nvSpPr>
          <p:cNvPr id="15" name="21 CuadroTexto">
            <a:extLst>
              <a:ext uri="{FF2B5EF4-FFF2-40B4-BE49-F238E27FC236}">
                <a16:creationId xmlns:a16="http://schemas.microsoft.com/office/drawing/2014/main" id="{27C21E36-5CC4-4391-A8F1-1B5017AD53D7}"/>
              </a:ext>
            </a:extLst>
          </p:cNvPr>
          <p:cNvSpPr txBox="1"/>
          <p:nvPr/>
        </p:nvSpPr>
        <p:spPr>
          <a:xfrm>
            <a:off x="3184894" y="5982218"/>
            <a:ext cx="2592289" cy="338554"/>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1600" cap="all"/>
              <a:t>MENTORS</a:t>
            </a:r>
            <a:endParaRPr lang="es-ES" sz="16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pitalisTypOasis" panose="02000605090000020004" pitchFamily="2" charset="0"/>
            </a:endParaRPr>
          </a:p>
        </p:txBody>
      </p:sp>
      <p:pic>
        <p:nvPicPr>
          <p:cNvPr id="19" name="Imagen 18">
            <a:extLst>
              <a:ext uri="{FF2B5EF4-FFF2-40B4-BE49-F238E27FC236}">
                <a16:creationId xmlns:a16="http://schemas.microsoft.com/office/drawing/2014/main" id="{8DAE1C8B-454E-47F7-8A70-01EBB23AC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4894" y="4046075"/>
            <a:ext cx="2553467" cy="1909780"/>
          </a:xfrm>
          <a:prstGeom prst="rect">
            <a:avLst/>
          </a:prstGeom>
        </p:spPr>
      </p:pic>
    </p:spTree>
    <p:extLst>
      <p:ext uri="{BB962C8B-B14F-4D97-AF65-F5344CB8AC3E}">
        <p14:creationId xmlns:p14="http://schemas.microsoft.com/office/powerpoint/2010/main" val="757021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EA0DFAD-3F59-4BFE-AB25-6044A63C718E}"/>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HOW DOES IT WORK?</a:t>
            </a:r>
          </a:p>
        </p:txBody>
      </p:sp>
      <p:pic>
        <p:nvPicPr>
          <p:cNvPr id="3" name="2 Imagen">
            <a:extLst>
              <a:ext uri="{FF2B5EF4-FFF2-40B4-BE49-F238E27FC236}">
                <a16:creationId xmlns:a16="http://schemas.microsoft.com/office/drawing/2014/main" id="{4C7293FB-BCA8-48CC-8584-A20BC2906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772816"/>
            <a:ext cx="4276390" cy="4297327"/>
          </a:xfrm>
          <a:prstGeom prst="rect">
            <a:avLst/>
          </a:prstGeom>
        </p:spPr>
      </p:pic>
      <p:sp>
        <p:nvSpPr>
          <p:cNvPr id="4" name="3 CuadroTexto">
            <a:extLst>
              <a:ext uri="{FF2B5EF4-FFF2-40B4-BE49-F238E27FC236}">
                <a16:creationId xmlns:a16="http://schemas.microsoft.com/office/drawing/2014/main" id="{D1037AF6-4F3C-44AE-9A98-417E0FBCBA57}"/>
              </a:ext>
            </a:extLst>
          </p:cNvPr>
          <p:cNvSpPr txBox="1"/>
          <p:nvPr/>
        </p:nvSpPr>
        <p:spPr>
          <a:xfrm>
            <a:off x="251520" y="2204864"/>
            <a:ext cx="4392488" cy="2862322"/>
          </a:xfrm>
          <a:prstGeom prst="rect">
            <a:avLst/>
          </a:prstGeom>
        </p:spPr>
        <p:txBody>
          <a:bodyPr wrap="square" rtlCol="0">
            <a:spAutoFit/>
          </a:bodyPr>
          <a:lstStyle/>
          <a:p>
            <a:r>
              <a:rPr lang="en-US"/>
              <a:t>The way members learn and improve is by studying our training materials, practicing within clubs and receiving peer feedback.</a:t>
            </a:r>
          </a:p>
          <a:p>
            <a:endParaRPr lang="en-US"/>
          </a:p>
          <a:p>
            <a:r>
              <a:rPr lang="en-US"/>
              <a:t>Agora club meetings are not "training sessions" or "seminars".  In an Agora Speakers club, there are no "experts" or "teachers“.</a:t>
            </a:r>
          </a:p>
          <a:p>
            <a:endParaRPr lang="en-US">
              <a:solidFill>
                <a:schemeClr val="tx1"/>
              </a:solidFill>
            </a:endParaRPr>
          </a:p>
          <a:p>
            <a:endParaRPr lang="es-ES">
              <a:solidFill>
                <a:schemeClr val="tx1"/>
              </a:solidFill>
            </a:endParaRPr>
          </a:p>
        </p:txBody>
      </p:sp>
    </p:spTree>
    <p:extLst>
      <p:ext uri="{BB962C8B-B14F-4D97-AF65-F5344CB8AC3E}">
        <p14:creationId xmlns:p14="http://schemas.microsoft.com/office/powerpoint/2010/main" val="856396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a:extLst>
              <a:ext uri="{FF2B5EF4-FFF2-40B4-BE49-F238E27FC236}">
                <a16:creationId xmlns:a16="http://schemas.microsoft.com/office/drawing/2014/main" id="{CED89732-85F1-4FAD-BA57-3137B8280809}"/>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0976" y="1671136"/>
            <a:ext cx="2736000" cy="2876952"/>
          </a:xfrm>
          <a:prstGeom prst="rect">
            <a:avLst/>
          </a:prstGeom>
        </p:spPr>
      </p:pic>
      <p:pic>
        <p:nvPicPr>
          <p:cNvPr id="3" name="4 Imagen">
            <a:extLst>
              <a:ext uri="{FF2B5EF4-FFF2-40B4-BE49-F238E27FC236}">
                <a16:creationId xmlns:a16="http://schemas.microsoft.com/office/drawing/2014/main" id="{C2283230-3245-4B22-9BD2-DA316916F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828" y="2000747"/>
            <a:ext cx="2741324" cy="2055993"/>
          </a:xfrm>
          <a:prstGeom prst="rect">
            <a:avLst/>
          </a:prstGeom>
        </p:spPr>
      </p:pic>
      <p:sp>
        <p:nvSpPr>
          <p:cNvPr id="4" name="2 Marcador de texto">
            <a:extLst>
              <a:ext uri="{FF2B5EF4-FFF2-40B4-BE49-F238E27FC236}">
                <a16:creationId xmlns:a16="http://schemas.microsoft.com/office/drawing/2014/main" id="{F0304421-AA09-48F7-992C-A107230D4D7D}"/>
              </a:ext>
            </a:extLst>
          </p:cNvPr>
          <p:cNvSpPr txBox="1">
            <a:spLocks/>
          </p:cNvSpPr>
          <p:nvPr/>
        </p:nvSpPr>
        <p:spPr>
          <a:xfrm>
            <a:off x="6084168" y="2000747"/>
            <a:ext cx="2376264" cy="1176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Study the online materials and resources for each project.</a:t>
            </a:r>
            <a:endParaRPr lang="en-US" sz="2000" dirty="0"/>
          </a:p>
        </p:txBody>
      </p:sp>
      <p:sp>
        <p:nvSpPr>
          <p:cNvPr id="5" name="2 Marcador de texto">
            <a:extLst>
              <a:ext uri="{FF2B5EF4-FFF2-40B4-BE49-F238E27FC236}">
                <a16:creationId xmlns:a16="http://schemas.microsoft.com/office/drawing/2014/main" id="{C7374D79-D54E-413C-8C22-BF0872384645}"/>
              </a:ext>
            </a:extLst>
          </p:cNvPr>
          <p:cNvSpPr txBox="1">
            <a:spLocks/>
          </p:cNvSpPr>
          <p:nvPr/>
        </p:nvSpPr>
        <p:spPr>
          <a:xfrm>
            <a:off x="6084169" y="4475176"/>
            <a:ext cx="2736304" cy="1402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t>Ask questions and get advice from our worldwide community.</a:t>
            </a:r>
            <a:endParaRPr lang="en-US" sz="2000" dirty="0"/>
          </a:p>
        </p:txBody>
      </p:sp>
      <p:grpSp>
        <p:nvGrpSpPr>
          <p:cNvPr id="6" name="7 Grupo">
            <a:extLst>
              <a:ext uri="{FF2B5EF4-FFF2-40B4-BE49-F238E27FC236}">
                <a16:creationId xmlns:a16="http://schemas.microsoft.com/office/drawing/2014/main" id="{850954AC-0BA4-4A89-A2AB-EF9B5E7D1857}"/>
              </a:ext>
            </a:extLst>
          </p:cNvPr>
          <p:cNvGrpSpPr/>
          <p:nvPr/>
        </p:nvGrpSpPr>
        <p:grpSpPr>
          <a:xfrm>
            <a:off x="3143950" y="4221088"/>
            <a:ext cx="2796201" cy="1816742"/>
            <a:chOff x="532762" y="3523017"/>
            <a:chExt cx="1116294" cy="882897"/>
          </a:xfrm>
        </p:grpSpPr>
        <p:pic>
          <p:nvPicPr>
            <p:cNvPr id="7" name="Picture 2">
              <a:extLst>
                <a:ext uri="{FF2B5EF4-FFF2-40B4-BE49-F238E27FC236}">
                  <a16:creationId xmlns:a16="http://schemas.microsoft.com/office/drawing/2014/main" id="{A45975CB-A641-4115-A3D8-AD281DEE57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762" y="3523017"/>
              <a:ext cx="1116294" cy="88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9 Imagen">
              <a:extLst>
                <a:ext uri="{FF2B5EF4-FFF2-40B4-BE49-F238E27FC236}">
                  <a16:creationId xmlns:a16="http://schemas.microsoft.com/office/drawing/2014/main" id="{1D386D45-0D4E-484F-89E1-738A6694F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464" y="3782211"/>
              <a:ext cx="676359" cy="584516"/>
            </a:xfrm>
            <a:prstGeom prst="rect">
              <a:avLst/>
            </a:prstGeom>
          </p:spPr>
        </p:pic>
      </p:grpSp>
      <p:sp>
        <p:nvSpPr>
          <p:cNvPr id="9" name="1 Título">
            <a:extLst>
              <a:ext uri="{FF2B5EF4-FFF2-40B4-BE49-F238E27FC236}">
                <a16:creationId xmlns:a16="http://schemas.microsoft.com/office/drawing/2014/main" id="{C8A27D9C-4FB7-43B6-AD92-F9B466293117}"/>
              </a:ext>
            </a:extLst>
          </p:cNvPr>
          <p:cNvSpPr txBox="1">
            <a:spLocks/>
          </p:cNvSpPr>
          <p:nvPr/>
        </p:nvSpPr>
        <p:spPr>
          <a:xfrm>
            <a:off x="12738" y="648072"/>
            <a:ext cx="9180512" cy="5486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solidFill>
                  <a:srgbClr val="CE3C17"/>
                </a:solidFill>
              </a:rPr>
              <a:t>HOW DOES IT WORK?</a:t>
            </a:r>
          </a:p>
        </p:txBody>
      </p:sp>
    </p:spTree>
    <p:extLst>
      <p:ext uri="{BB962C8B-B14F-4D97-AF65-F5344CB8AC3E}">
        <p14:creationId xmlns:p14="http://schemas.microsoft.com/office/powerpoint/2010/main" val="1209463511"/>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algn="l">
          <a:defRPr sz="5400" smtClean="0">
            <a:solidFill>
              <a:srgbClr val="F7AF05"/>
            </a:solidFill>
            <a:latin typeface="CapitalisTypOasis" panose="02000605090000020004" pitchFamily="2"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3864</TotalTime>
  <Words>2676</Words>
  <Application>Microsoft Office PowerPoint</Application>
  <PresentationFormat>Presentación en pantalla (4:3)</PresentationFormat>
  <Paragraphs>340</Paragraphs>
  <Slides>52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52</vt:i4>
      </vt:variant>
    </vt:vector>
  </HeadingPairs>
  <TitlesOfParts>
    <vt:vector size="56" baseType="lpstr">
      <vt:lpstr>Arial</vt:lpstr>
      <vt:lpstr>Calibri</vt:lpstr>
      <vt:lpstr>CapitalisTypOasis</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Alexander</dc:creator>
  <cp:lastModifiedBy>Alexander</cp:lastModifiedBy>
  <cp:revision>38</cp:revision>
  <cp:lastPrinted>2019-10-07T08:11:25Z</cp:lastPrinted>
  <dcterms:created xsi:type="dcterms:W3CDTF">2016-06-18T11:10:42Z</dcterms:created>
  <dcterms:modified xsi:type="dcterms:W3CDTF">2019-10-07T13:54:29Z</dcterms:modified>
</cp:coreProperties>
</file>