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306" r:id="rId39"/>
    <p:sldId id="293" r:id="rId40"/>
    <p:sldId id="294" r:id="rId41"/>
    <p:sldId id="295" r:id="rId42"/>
    <p:sldId id="296" r:id="rId43"/>
    <p:sldId id="297" r:id="rId44"/>
    <p:sldId id="298" r:id="rId45"/>
    <p:sldId id="299" r:id="rId46"/>
    <p:sldId id="307" r:id="rId47"/>
    <p:sldId id="300" r:id="rId48"/>
    <p:sldId id="301" r:id="rId49"/>
    <p:sldId id="302" r:id="rId50"/>
    <p:sldId id="303" r:id="rId51"/>
    <p:sldId id="304" r:id="rId52"/>
    <p:sldId id="305" r:id="rId5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3C17"/>
    <a:srgbClr val="F7AF05"/>
    <a:srgbClr val="D39407"/>
    <a:srgbClr val="FDE4A5"/>
    <a:srgbClr val="F5F5F5"/>
    <a:srgbClr val="FAFAFA"/>
    <a:srgbClr val="F0F0F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06ADD5-F81E-482F-9F1D-B45D21BA3326}"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s-ES"/>
        </a:p>
      </dgm:t>
    </dgm:pt>
    <dgm:pt modelId="{9601713A-2FAA-4702-BCB9-6072611E8058}">
      <dgm:prSet phldrT="[Texto]"/>
      <dgm:spPr/>
      <dgm:t>
        <a:bodyPr/>
        <a:lstStyle/>
        <a:p>
          <a:r>
            <a:rPr lang="en-US"/>
            <a:t>Liderazgo</a:t>
          </a:r>
          <a:endParaRPr lang="es-ES" dirty="0"/>
        </a:p>
      </dgm:t>
    </dgm:pt>
    <dgm:pt modelId="{2E7E3086-C644-4304-98B7-73770948E4CE}" type="parTrans" cxnId="{56CA17E2-9299-4941-AB29-832B5FA813E9}">
      <dgm:prSet/>
      <dgm:spPr/>
      <dgm:t>
        <a:bodyPr/>
        <a:lstStyle/>
        <a:p>
          <a:endParaRPr lang="es-ES"/>
        </a:p>
      </dgm:t>
    </dgm:pt>
    <dgm:pt modelId="{8C5B7788-7D5E-41FC-8094-2F6133E4A84E}" type="sibTrans" cxnId="{56CA17E2-9299-4941-AB29-832B5FA813E9}">
      <dgm:prSet/>
      <dgm:spPr/>
      <dgm:t>
        <a:bodyPr/>
        <a:lstStyle/>
        <a:p>
          <a:endParaRPr lang="es-ES"/>
        </a:p>
      </dgm:t>
    </dgm:pt>
    <dgm:pt modelId="{466C35C1-CF0B-4BBA-B5EF-239D7CB2A149}">
      <dgm:prSet phldrT="[Texto]"/>
      <dgm:spPr/>
      <dgm:t>
        <a:bodyPr/>
        <a:lstStyle/>
        <a:p>
          <a:r>
            <a:rPr lang="en-US" dirty="0"/>
            <a:t>Comunicación </a:t>
          </a:r>
          <a:r>
            <a:rPr lang="en-US" dirty="0" err="1"/>
            <a:t>en</a:t>
          </a:r>
          <a:r>
            <a:rPr lang="en-US"/>
            <a:t> público</a:t>
          </a:r>
          <a:endParaRPr lang="es-ES"/>
        </a:p>
      </dgm:t>
    </dgm:pt>
    <dgm:pt modelId="{FD2E62B1-9E37-41A4-9BE8-8467FBF8795C}" type="parTrans" cxnId="{FE6D41DF-43BC-47CB-BBD0-22521DEBD40B}">
      <dgm:prSet/>
      <dgm:spPr/>
      <dgm:t>
        <a:bodyPr/>
        <a:lstStyle/>
        <a:p>
          <a:endParaRPr lang="es-ES"/>
        </a:p>
      </dgm:t>
    </dgm:pt>
    <dgm:pt modelId="{1DC87901-B1CA-4607-98F3-8E94867057A3}" type="sibTrans" cxnId="{FE6D41DF-43BC-47CB-BBD0-22521DEBD40B}">
      <dgm:prSet/>
      <dgm:spPr/>
      <dgm:t>
        <a:bodyPr/>
        <a:lstStyle/>
        <a:p>
          <a:endParaRPr lang="es-ES"/>
        </a:p>
      </dgm:t>
    </dgm:pt>
    <dgm:pt modelId="{5EB86FC0-8FB9-47C1-8FAD-C5E11E6F70FD}">
      <dgm:prSet phldrT="[Texto]"/>
      <dgm:spPr/>
      <dgm:t>
        <a:bodyPr/>
        <a:lstStyle/>
        <a:p>
          <a:r>
            <a:rPr lang="en-US"/>
            <a:t>Pensamiento Crítico</a:t>
          </a:r>
          <a:endParaRPr lang="es-ES"/>
        </a:p>
      </dgm:t>
    </dgm:pt>
    <dgm:pt modelId="{E19CF5D4-B8DB-40BA-9C73-04D72E0F01F5}" type="parTrans" cxnId="{EAF0BF63-8F89-40E0-B10B-E24C154C0969}">
      <dgm:prSet/>
      <dgm:spPr/>
      <dgm:t>
        <a:bodyPr/>
        <a:lstStyle/>
        <a:p>
          <a:endParaRPr lang="es-ES"/>
        </a:p>
      </dgm:t>
    </dgm:pt>
    <dgm:pt modelId="{702425F6-7DF1-4EA3-AFAC-B09487AEFC41}" type="sibTrans" cxnId="{EAF0BF63-8F89-40E0-B10B-E24C154C0969}">
      <dgm:prSet/>
      <dgm:spPr/>
      <dgm:t>
        <a:bodyPr/>
        <a:lstStyle/>
        <a:p>
          <a:endParaRPr lang="es-ES"/>
        </a:p>
      </dgm:t>
    </dgm:pt>
    <dgm:pt modelId="{475F3FDC-2B53-47E0-A1B8-5DC222BE0DF2}">
      <dgm:prSet phldrT="[Texto]"/>
      <dgm:spPr/>
      <dgm:t>
        <a:bodyPr/>
        <a:lstStyle/>
        <a:p>
          <a:r>
            <a:rPr lang="en-US"/>
            <a:t>Debate</a:t>
          </a:r>
          <a:endParaRPr lang="es-ES"/>
        </a:p>
      </dgm:t>
    </dgm:pt>
    <dgm:pt modelId="{C32DA30B-B60A-4CB9-AA5E-1988F3621BDE}" type="parTrans" cxnId="{B474BA27-B34C-43B5-B175-46EBCAE2AFAB}">
      <dgm:prSet/>
      <dgm:spPr/>
      <dgm:t>
        <a:bodyPr/>
        <a:lstStyle/>
        <a:p>
          <a:endParaRPr lang="es-ES"/>
        </a:p>
      </dgm:t>
    </dgm:pt>
    <dgm:pt modelId="{E371D921-E3BE-41B8-AB0B-F75D2183CAAB}" type="sibTrans" cxnId="{B474BA27-B34C-43B5-B175-46EBCAE2AFAB}">
      <dgm:prSet/>
      <dgm:spPr/>
      <dgm:t>
        <a:bodyPr/>
        <a:lstStyle/>
        <a:p>
          <a:endParaRPr lang="es-ES"/>
        </a:p>
      </dgm:t>
    </dgm:pt>
    <dgm:pt modelId="{32747EA1-1B98-4D29-9BF9-3E493C9BD58C}" type="pres">
      <dgm:prSet presAssocID="{E206ADD5-F81E-482F-9F1D-B45D21BA3326}" presName="cycle" presStyleCnt="0">
        <dgm:presLayoutVars>
          <dgm:chMax val="1"/>
          <dgm:dir/>
          <dgm:animLvl val="ctr"/>
          <dgm:resizeHandles val="exact"/>
        </dgm:presLayoutVars>
      </dgm:prSet>
      <dgm:spPr/>
    </dgm:pt>
    <dgm:pt modelId="{31CE1A0C-1911-4707-8A8E-866A5F2F4964}" type="pres">
      <dgm:prSet presAssocID="{9601713A-2FAA-4702-BCB9-6072611E8058}" presName="centerShape" presStyleLbl="node0" presStyleIdx="0" presStyleCnt="1"/>
      <dgm:spPr/>
    </dgm:pt>
    <dgm:pt modelId="{E0752CEB-49F9-4B70-990B-E16FF91FCC8C}" type="pres">
      <dgm:prSet presAssocID="{FD2E62B1-9E37-41A4-9BE8-8467FBF8795C}" presName="Name9" presStyleLbl="parChTrans1D2" presStyleIdx="0" presStyleCnt="3"/>
      <dgm:spPr/>
    </dgm:pt>
    <dgm:pt modelId="{D4463D76-E35E-447B-8551-CCED03975815}" type="pres">
      <dgm:prSet presAssocID="{FD2E62B1-9E37-41A4-9BE8-8467FBF8795C}" presName="connTx" presStyleLbl="parChTrans1D2" presStyleIdx="0" presStyleCnt="3"/>
      <dgm:spPr/>
    </dgm:pt>
    <dgm:pt modelId="{A45055C9-5081-4F35-8E6B-E4668609D3FE}" type="pres">
      <dgm:prSet presAssocID="{466C35C1-CF0B-4BBA-B5EF-239D7CB2A149}" presName="node" presStyleLbl="node1" presStyleIdx="0" presStyleCnt="3">
        <dgm:presLayoutVars>
          <dgm:bulletEnabled val="1"/>
        </dgm:presLayoutVars>
      </dgm:prSet>
      <dgm:spPr/>
    </dgm:pt>
    <dgm:pt modelId="{4FA9C37F-5B34-4DA2-9F63-D1E530F51741}" type="pres">
      <dgm:prSet presAssocID="{E19CF5D4-B8DB-40BA-9C73-04D72E0F01F5}" presName="Name9" presStyleLbl="parChTrans1D2" presStyleIdx="1" presStyleCnt="3"/>
      <dgm:spPr/>
    </dgm:pt>
    <dgm:pt modelId="{E2EEDE00-515C-4698-B048-63E24A6B5978}" type="pres">
      <dgm:prSet presAssocID="{E19CF5D4-B8DB-40BA-9C73-04D72E0F01F5}" presName="connTx" presStyleLbl="parChTrans1D2" presStyleIdx="1" presStyleCnt="3"/>
      <dgm:spPr/>
    </dgm:pt>
    <dgm:pt modelId="{FB0F6C0B-BFC3-49CC-BA20-DB645BE889F1}" type="pres">
      <dgm:prSet presAssocID="{5EB86FC0-8FB9-47C1-8FAD-C5E11E6F70FD}" presName="node" presStyleLbl="node1" presStyleIdx="1" presStyleCnt="3">
        <dgm:presLayoutVars>
          <dgm:bulletEnabled val="1"/>
        </dgm:presLayoutVars>
      </dgm:prSet>
      <dgm:spPr/>
    </dgm:pt>
    <dgm:pt modelId="{2DCA8897-8173-4495-B98C-5DC43B95A00A}" type="pres">
      <dgm:prSet presAssocID="{C32DA30B-B60A-4CB9-AA5E-1988F3621BDE}" presName="Name9" presStyleLbl="parChTrans1D2" presStyleIdx="2" presStyleCnt="3"/>
      <dgm:spPr/>
    </dgm:pt>
    <dgm:pt modelId="{198EBBF4-D607-4327-A207-7AA1F2071799}" type="pres">
      <dgm:prSet presAssocID="{C32DA30B-B60A-4CB9-AA5E-1988F3621BDE}" presName="connTx" presStyleLbl="parChTrans1D2" presStyleIdx="2" presStyleCnt="3"/>
      <dgm:spPr/>
    </dgm:pt>
    <dgm:pt modelId="{B5EDD82B-E1BD-481B-BF9E-EA8896EA66DD}" type="pres">
      <dgm:prSet presAssocID="{475F3FDC-2B53-47E0-A1B8-5DC222BE0DF2}" presName="node" presStyleLbl="node1" presStyleIdx="2" presStyleCnt="3">
        <dgm:presLayoutVars>
          <dgm:bulletEnabled val="1"/>
        </dgm:presLayoutVars>
      </dgm:prSet>
      <dgm:spPr/>
    </dgm:pt>
  </dgm:ptLst>
  <dgm:cxnLst>
    <dgm:cxn modelId="{3CDCA709-FC53-41AB-94C8-14F0112C6AF6}" type="presOf" srcId="{C32DA30B-B60A-4CB9-AA5E-1988F3621BDE}" destId="{2DCA8897-8173-4495-B98C-5DC43B95A00A}" srcOrd="0" destOrd="0" presId="urn:microsoft.com/office/officeart/2005/8/layout/radial1"/>
    <dgm:cxn modelId="{B474BA27-B34C-43B5-B175-46EBCAE2AFAB}" srcId="{9601713A-2FAA-4702-BCB9-6072611E8058}" destId="{475F3FDC-2B53-47E0-A1B8-5DC222BE0DF2}" srcOrd="2" destOrd="0" parTransId="{C32DA30B-B60A-4CB9-AA5E-1988F3621BDE}" sibTransId="{E371D921-E3BE-41B8-AB0B-F75D2183CAAB}"/>
    <dgm:cxn modelId="{F14F9628-D1FF-418A-9629-6A78CB5E1378}" type="presOf" srcId="{FD2E62B1-9E37-41A4-9BE8-8467FBF8795C}" destId="{D4463D76-E35E-447B-8551-CCED03975815}" srcOrd="1" destOrd="0" presId="urn:microsoft.com/office/officeart/2005/8/layout/radial1"/>
    <dgm:cxn modelId="{DABEA560-6DC2-4F39-B9E9-865A3235AB80}" type="presOf" srcId="{466C35C1-CF0B-4BBA-B5EF-239D7CB2A149}" destId="{A45055C9-5081-4F35-8E6B-E4668609D3FE}" srcOrd="0" destOrd="0" presId="urn:microsoft.com/office/officeart/2005/8/layout/radial1"/>
    <dgm:cxn modelId="{EAF0BF63-8F89-40E0-B10B-E24C154C0969}" srcId="{9601713A-2FAA-4702-BCB9-6072611E8058}" destId="{5EB86FC0-8FB9-47C1-8FAD-C5E11E6F70FD}" srcOrd="1" destOrd="0" parTransId="{E19CF5D4-B8DB-40BA-9C73-04D72E0F01F5}" sibTransId="{702425F6-7DF1-4EA3-AFAC-B09487AEFC41}"/>
    <dgm:cxn modelId="{0D8A2144-77DF-4F5E-8C18-C4BBFDF5EF4E}" type="presOf" srcId="{C32DA30B-B60A-4CB9-AA5E-1988F3621BDE}" destId="{198EBBF4-D607-4327-A207-7AA1F2071799}" srcOrd="1" destOrd="0" presId="urn:microsoft.com/office/officeart/2005/8/layout/radial1"/>
    <dgm:cxn modelId="{ED28594A-C661-4EC1-B767-217B1853ECC9}" type="presOf" srcId="{9601713A-2FAA-4702-BCB9-6072611E8058}" destId="{31CE1A0C-1911-4707-8A8E-866A5F2F4964}" srcOrd="0" destOrd="0" presId="urn:microsoft.com/office/officeart/2005/8/layout/radial1"/>
    <dgm:cxn modelId="{3606417E-A9DD-4144-9563-203202FCD4B6}" type="presOf" srcId="{E206ADD5-F81E-482F-9F1D-B45D21BA3326}" destId="{32747EA1-1B98-4D29-9BF9-3E493C9BD58C}" srcOrd="0" destOrd="0" presId="urn:microsoft.com/office/officeart/2005/8/layout/radial1"/>
    <dgm:cxn modelId="{1FE9587F-E707-40E8-A31F-358E2BA09D2A}" type="presOf" srcId="{FD2E62B1-9E37-41A4-9BE8-8467FBF8795C}" destId="{E0752CEB-49F9-4B70-990B-E16FF91FCC8C}" srcOrd="0" destOrd="0" presId="urn:microsoft.com/office/officeart/2005/8/layout/radial1"/>
    <dgm:cxn modelId="{812BDCAE-62CA-419C-988C-2CE6DBFD9E0C}" type="presOf" srcId="{E19CF5D4-B8DB-40BA-9C73-04D72E0F01F5}" destId="{4FA9C37F-5B34-4DA2-9F63-D1E530F51741}" srcOrd="0" destOrd="0" presId="urn:microsoft.com/office/officeart/2005/8/layout/radial1"/>
    <dgm:cxn modelId="{ECD808D2-5578-4493-AF81-9E739F862A50}" type="presOf" srcId="{475F3FDC-2B53-47E0-A1B8-5DC222BE0DF2}" destId="{B5EDD82B-E1BD-481B-BF9E-EA8896EA66DD}" srcOrd="0" destOrd="0" presId="urn:microsoft.com/office/officeart/2005/8/layout/radial1"/>
    <dgm:cxn modelId="{FE6D41DF-43BC-47CB-BBD0-22521DEBD40B}" srcId="{9601713A-2FAA-4702-BCB9-6072611E8058}" destId="{466C35C1-CF0B-4BBA-B5EF-239D7CB2A149}" srcOrd="0" destOrd="0" parTransId="{FD2E62B1-9E37-41A4-9BE8-8467FBF8795C}" sibTransId="{1DC87901-B1CA-4607-98F3-8E94867057A3}"/>
    <dgm:cxn modelId="{56CA17E2-9299-4941-AB29-832B5FA813E9}" srcId="{E206ADD5-F81E-482F-9F1D-B45D21BA3326}" destId="{9601713A-2FAA-4702-BCB9-6072611E8058}" srcOrd="0" destOrd="0" parTransId="{2E7E3086-C644-4304-98B7-73770948E4CE}" sibTransId="{8C5B7788-7D5E-41FC-8094-2F6133E4A84E}"/>
    <dgm:cxn modelId="{456558F2-89F7-46C7-B748-7CB67CBD0DBA}" type="presOf" srcId="{5EB86FC0-8FB9-47C1-8FAD-C5E11E6F70FD}" destId="{FB0F6C0B-BFC3-49CC-BA20-DB645BE889F1}" srcOrd="0" destOrd="0" presId="urn:microsoft.com/office/officeart/2005/8/layout/radial1"/>
    <dgm:cxn modelId="{0E9C4BF8-809C-4564-BEA4-3168603E3102}" type="presOf" srcId="{E19CF5D4-B8DB-40BA-9C73-04D72E0F01F5}" destId="{E2EEDE00-515C-4698-B048-63E24A6B5978}" srcOrd="1" destOrd="0" presId="urn:microsoft.com/office/officeart/2005/8/layout/radial1"/>
    <dgm:cxn modelId="{80A31B13-448A-4E29-874A-BB90E72B5EC8}" type="presParOf" srcId="{32747EA1-1B98-4D29-9BF9-3E493C9BD58C}" destId="{31CE1A0C-1911-4707-8A8E-866A5F2F4964}" srcOrd="0" destOrd="0" presId="urn:microsoft.com/office/officeart/2005/8/layout/radial1"/>
    <dgm:cxn modelId="{5FEF9D33-3AAD-4E17-B835-7B318F5A20DC}" type="presParOf" srcId="{32747EA1-1B98-4D29-9BF9-3E493C9BD58C}" destId="{E0752CEB-49F9-4B70-990B-E16FF91FCC8C}" srcOrd="1" destOrd="0" presId="urn:microsoft.com/office/officeart/2005/8/layout/radial1"/>
    <dgm:cxn modelId="{ECA233AE-4E23-462D-BD25-5A9CBFCECB57}" type="presParOf" srcId="{E0752CEB-49F9-4B70-990B-E16FF91FCC8C}" destId="{D4463D76-E35E-447B-8551-CCED03975815}" srcOrd="0" destOrd="0" presId="urn:microsoft.com/office/officeart/2005/8/layout/radial1"/>
    <dgm:cxn modelId="{44F3046A-4F15-4B84-A8F4-B352D042A999}" type="presParOf" srcId="{32747EA1-1B98-4D29-9BF9-3E493C9BD58C}" destId="{A45055C9-5081-4F35-8E6B-E4668609D3FE}" srcOrd="2" destOrd="0" presId="urn:microsoft.com/office/officeart/2005/8/layout/radial1"/>
    <dgm:cxn modelId="{C659FD63-ADDC-413E-B354-C585718B15D9}" type="presParOf" srcId="{32747EA1-1B98-4D29-9BF9-3E493C9BD58C}" destId="{4FA9C37F-5B34-4DA2-9F63-D1E530F51741}" srcOrd="3" destOrd="0" presId="urn:microsoft.com/office/officeart/2005/8/layout/radial1"/>
    <dgm:cxn modelId="{D308164B-DBB6-46A8-B112-2906CB898833}" type="presParOf" srcId="{4FA9C37F-5B34-4DA2-9F63-D1E530F51741}" destId="{E2EEDE00-515C-4698-B048-63E24A6B5978}" srcOrd="0" destOrd="0" presId="urn:microsoft.com/office/officeart/2005/8/layout/radial1"/>
    <dgm:cxn modelId="{AD3A8908-59DB-4434-BAE6-2E54B64949BE}" type="presParOf" srcId="{32747EA1-1B98-4D29-9BF9-3E493C9BD58C}" destId="{FB0F6C0B-BFC3-49CC-BA20-DB645BE889F1}" srcOrd="4" destOrd="0" presId="urn:microsoft.com/office/officeart/2005/8/layout/radial1"/>
    <dgm:cxn modelId="{CEDCFC9B-688B-4F82-85E0-D7CE00EA96FF}" type="presParOf" srcId="{32747EA1-1B98-4D29-9BF9-3E493C9BD58C}" destId="{2DCA8897-8173-4495-B98C-5DC43B95A00A}" srcOrd="5" destOrd="0" presId="urn:microsoft.com/office/officeart/2005/8/layout/radial1"/>
    <dgm:cxn modelId="{4A2105AD-C712-42AB-BD00-013094655278}" type="presParOf" srcId="{2DCA8897-8173-4495-B98C-5DC43B95A00A}" destId="{198EBBF4-D607-4327-A207-7AA1F2071799}" srcOrd="0" destOrd="0" presId="urn:microsoft.com/office/officeart/2005/8/layout/radial1"/>
    <dgm:cxn modelId="{6DBFA2C6-107D-4952-B8B6-88C23BD63430}" type="presParOf" srcId="{32747EA1-1B98-4D29-9BF9-3E493C9BD58C}" destId="{B5EDD82B-E1BD-481B-BF9E-EA8896EA66DD}"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74B90D-D37E-4C66-8831-A4CCFEED6E19}" type="doc">
      <dgm:prSet loTypeId="urn:microsoft.com/office/officeart/2005/8/layout/chevron1" loCatId="process" qsTypeId="urn:microsoft.com/office/officeart/2005/8/quickstyle/simple1" qsCatId="simple" csTypeId="urn:microsoft.com/office/officeart/2005/8/colors/accent6_2" csCatId="accent6" phldr="1"/>
      <dgm:spPr/>
    </dgm:pt>
    <dgm:pt modelId="{EA76D100-213D-4190-96E4-D89EBC6C4EE7}">
      <dgm:prSet phldrT="[Texto]"/>
      <dgm:spPr/>
      <dgm:t>
        <a:bodyPr/>
        <a:lstStyle/>
        <a:p>
          <a:r>
            <a:rPr lang="es-ES"/>
            <a:t>Proyecto 1</a:t>
          </a:r>
        </a:p>
      </dgm:t>
    </dgm:pt>
    <dgm:pt modelId="{CD4E83E4-1BEA-4F32-8F39-5C700991AF44}" type="parTrans" cxnId="{AD3E83DD-30C5-436A-A5D6-AEEABE7307E7}">
      <dgm:prSet/>
      <dgm:spPr/>
      <dgm:t>
        <a:bodyPr/>
        <a:lstStyle/>
        <a:p>
          <a:endParaRPr lang="es-ES"/>
        </a:p>
      </dgm:t>
    </dgm:pt>
    <dgm:pt modelId="{8A73097E-7826-408E-A313-CA204502C784}" type="sibTrans" cxnId="{AD3E83DD-30C5-436A-A5D6-AEEABE7307E7}">
      <dgm:prSet/>
      <dgm:spPr/>
      <dgm:t>
        <a:bodyPr/>
        <a:lstStyle/>
        <a:p>
          <a:endParaRPr lang="es-ES"/>
        </a:p>
      </dgm:t>
    </dgm:pt>
    <dgm:pt modelId="{7779A5FF-028C-4D02-8E3A-3B402A9CB01B}">
      <dgm:prSet phldrT="[Texto]"/>
      <dgm:spPr/>
      <dgm:t>
        <a:bodyPr/>
        <a:lstStyle/>
        <a:p>
          <a:r>
            <a:rPr lang="es-ES"/>
            <a:t>Proyecto 2</a:t>
          </a:r>
        </a:p>
      </dgm:t>
    </dgm:pt>
    <dgm:pt modelId="{F7FD6F92-A39B-4AA3-B970-58CE061B7977}" type="parTrans" cxnId="{A727DE12-6A2E-49E0-93B7-42D52FFE3868}">
      <dgm:prSet/>
      <dgm:spPr/>
      <dgm:t>
        <a:bodyPr/>
        <a:lstStyle/>
        <a:p>
          <a:endParaRPr lang="es-ES"/>
        </a:p>
      </dgm:t>
    </dgm:pt>
    <dgm:pt modelId="{F240DABF-9B78-4041-8393-71F12643D619}" type="sibTrans" cxnId="{A727DE12-6A2E-49E0-93B7-42D52FFE3868}">
      <dgm:prSet/>
      <dgm:spPr/>
      <dgm:t>
        <a:bodyPr/>
        <a:lstStyle/>
        <a:p>
          <a:endParaRPr lang="es-ES"/>
        </a:p>
      </dgm:t>
    </dgm:pt>
    <dgm:pt modelId="{5D733C13-56CE-4E99-BABF-A876A80937E2}">
      <dgm:prSet phldrT="[Texto]"/>
      <dgm:spPr/>
      <dgm:t>
        <a:bodyPr/>
        <a:lstStyle/>
        <a:p>
          <a:r>
            <a:rPr lang="es-ES"/>
            <a:t>Proyecto 3</a:t>
          </a:r>
        </a:p>
      </dgm:t>
    </dgm:pt>
    <dgm:pt modelId="{A21821EC-82BE-4050-BC4D-35E960B8E498}" type="parTrans" cxnId="{08AAF941-7CEE-47D8-B43A-4BA7B1675F26}">
      <dgm:prSet/>
      <dgm:spPr/>
      <dgm:t>
        <a:bodyPr/>
        <a:lstStyle/>
        <a:p>
          <a:endParaRPr lang="es-ES"/>
        </a:p>
      </dgm:t>
    </dgm:pt>
    <dgm:pt modelId="{39650097-FE10-4162-808E-F3A1A4DDA308}" type="sibTrans" cxnId="{08AAF941-7CEE-47D8-B43A-4BA7B1675F26}">
      <dgm:prSet/>
      <dgm:spPr/>
      <dgm:t>
        <a:bodyPr/>
        <a:lstStyle/>
        <a:p>
          <a:endParaRPr lang="es-ES"/>
        </a:p>
      </dgm:t>
    </dgm:pt>
    <dgm:pt modelId="{FF7D6484-2340-4B00-BD98-983120F07373}">
      <dgm:prSet phldrT="[Texto]"/>
      <dgm:spPr/>
      <dgm:t>
        <a:bodyPr/>
        <a:lstStyle/>
        <a:p>
          <a:r>
            <a:rPr lang="es-ES"/>
            <a:t>…</a:t>
          </a:r>
        </a:p>
      </dgm:t>
    </dgm:pt>
    <dgm:pt modelId="{2C75C24D-7B20-4102-8511-981B690969CF}" type="parTrans" cxnId="{7EC5DCF7-8034-4A27-9837-315819A01046}">
      <dgm:prSet/>
      <dgm:spPr/>
      <dgm:t>
        <a:bodyPr/>
        <a:lstStyle/>
        <a:p>
          <a:endParaRPr lang="es-ES"/>
        </a:p>
      </dgm:t>
    </dgm:pt>
    <dgm:pt modelId="{219C577B-1DB8-4491-A092-A96D48CE2919}" type="sibTrans" cxnId="{7EC5DCF7-8034-4A27-9837-315819A01046}">
      <dgm:prSet/>
      <dgm:spPr/>
      <dgm:t>
        <a:bodyPr/>
        <a:lstStyle/>
        <a:p>
          <a:endParaRPr lang="es-ES"/>
        </a:p>
      </dgm:t>
    </dgm:pt>
    <dgm:pt modelId="{52151C07-412C-45DA-BB41-B2A3BF570420}" type="pres">
      <dgm:prSet presAssocID="{2A74B90D-D37E-4C66-8831-A4CCFEED6E19}" presName="Name0" presStyleCnt="0">
        <dgm:presLayoutVars>
          <dgm:dir/>
          <dgm:animLvl val="lvl"/>
          <dgm:resizeHandles val="exact"/>
        </dgm:presLayoutVars>
      </dgm:prSet>
      <dgm:spPr/>
    </dgm:pt>
    <dgm:pt modelId="{ED0A7B7B-63B1-44A0-AB8E-0A8440706E99}" type="pres">
      <dgm:prSet presAssocID="{EA76D100-213D-4190-96E4-D89EBC6C4EE7}" presName="parTxOnly" presStyleLbl="node1" presStyleIdx="0" presStyleCnt="4">
        <dgm:presLayoutVars>
          <dgm:chMax val="0"/>
          <dgm:chPref val="0"/>
          <dgm:bulletEnabled val="1"/>
        </dgm:presLayoutVars>
      </dgm:prSet>
      <dgm:spPr/>
    </dgm:pt>
    <dgm:pt modelId="{ADF1198C-921C-4BC0-8791-02C3B581F074}" type="pres">
      <dgm:prSet presAssocID="{8A73097E-7826-408E-A313-CA204502C784}" presName="parTxOnlySpace" presStyleCnt="0"/>
      <dgm:spPr/>
    </dgm:pt>
    <dgm:pt modelId="{8F74030D-BBFE-47DF-94D3-885B889DA08D}" type="pres">
      <dgm:prSet presAssocID="{7779A5FF-028C-4D02-8E3A-3B402A9CB01B}" presName="parTxOnly" presStyleLbl="node1" presStyleIdx="1" presStyleCnt="4">
        <dgm:presLayoutVars>
          <dgm:chMax val="0"/>
          <dgm:chPref val="0"/>
          <dgm:bulletEnabled val="1"/>
        </dgm:presLayoutVars>
      </dgm:prSet>
      <dgm:spPr/>
    </dgm:pt>
    <dgm:pt modelId="{00E73796-B1EB-4FE6-8939-7F96651E965D}" type="pres">
      <dgm:prSet presAssocID="{F240DABF-9B78-4041-8393-71F12643D619}" presName="parTxOnlySpace" presStyleCnt="0"/>
      <dgm:spPr/>
    </dgm:pt>
    <dgm:pt modelId="{BB028C3D-6357-46EA-9272-34C77DE00AA5}" type="pres">
      <dgm:prSet presAssocID="{5D733C13-56CE-4E99-BABF-A876A80937E2}" presName="parTxOnly" presStyleLbl="node1" presStyleIdx="2" presStyleCnt="4">
        <dgm:presLayoutVars>
          <dgm:chMax val="0"/>
          <dgm:chPref val="0"/>
          <dgm:bulletEnabled val="1"/>
        </dgm:presLayoutVars>
      </dgm:prSet>
      <dgm:spPr/>
    </dgm:pt>
    <dgm:pt modelId="{87DD9678-5BEF-4340-B219-F1F6D89B8D8C}" type="pres">
      <dgm:prSet presAssocID="{39650097-FE10-4162-808E-F3A1A4DDA308}" presName="parTxOnlySpace" presStyleCnt="0"/>
      <dgm:spPr/>
    </dgm:pt>
    <dgm:pt modelId="{924EA39B-3CC0-4805-80F5-C2AEA9E3683E}" type="pres">
      <dgm:prSet presAssocID="{FF7D6484-2340-4B00-BD98-983120F07373}" presName="parTxOnly" presStyleLbl="node1" presStyleIdx="3" presStyleCnt="4">
        <dgm:presLayoutVars>
          <dgm:chMax val="0"/>
          <dgm:chPref val="0"/>
          <dgm:bulletEnabled val="1"/>
        </dgm:presLayoutVars>
      </dgm:prSet>
      <dgm:spPr/>
    </dgm:pt>
  </dgm:ptLst>
  <dgm:cxnLst>
    <dgm:cxn modelId="{A727DE12-6A2E-49E0-93B7-42D52FFE3868}" srcId="{2A74B90D-D37E-4C66-8831-A4CCFEED6E19}" destId="{7779A5FF-028C-4D02-8E3A-3B402A9CB01B}" srcOrd="1" destOrd="0" parTransId="{F7FD6F92-A39B-4AA3-B970-58CE061B7977}" sibTransId="{F240DABF-9B78-4041-8393-71F12643D619}"/>
    <dgm:cxn modelId="{7EBFA237-16B9-4CEC-B23C-3DAE57459E75}" type="presOf" srcId="{5D733C13-56CE-4E99-BABF-A876A80937E2}" destId="{BB028C3D-6357-46EA-9272-34C77DE00AA5}" srcOrd="0" destOrd="0" presId="urn:microsoft.com/office/officeart/2005/8/layout/chevron1"/>
    <dgm:cxn modelId="{F9B3145C-9DC5-42D0-A700-5EB21D8E216F}" type="presOf" srcId="{2A74B90D-D37E-4C66-8831-A4CCFEED6E19}" destId="{52151C07-412C-45DA-BB41-B2A3BF570420}" srcOrd="0" destOrd="0" presId="urn:microsoft.com/office/officeart/2005/8/layout/chevron1"/>
    <dgm:cxn modelId="{08AAF941-7CEE-47D8-B43A-4BA7B1675F26}" srcId="{2A74B90D-D37E-4C66-8831-A4CCFEED6E19}" destId="{5D733C13-56CE-4E99-BABF-A876A80937E2}" srcOrd="2" destOrd="0" parTransId="{A21821EC-82BE-4050-BC4D-35E960B8E498}" sibTransId="{39650097-FE10-4162-808E-F3A1A4DDA308}"/>
    <dgm:cxn modelId="{8A20794C-F8CB-4425-B0BF-12DD459E9D8A}" type="presOf" srcId="{7779A5FF-028C-4D02-8E3A-3B402A9CB01B}" destId="{8F74030D-BBFE-47DF-94D3-885B889DA08D}" srcOrd="0" destOrd="0" presId="urn:microsoft.com/office/officeart/2005/8/layout/chevron1"/>
    <dgm:cxn modelId="{9CA2CB51-DCD7-4D58-8475-1487C0D6D8E1}" type="presOf" srcId="{EA76D100-213D-4190-96E4-D89EBC6C4EE7}" destId="{ED0A7B7B-63B1-44A0-AB8E-0A8440706E99}" srcOrd="0" destOrd="0" presId="urn:microsoft.com/office/officeart/2005/8/layout/chevron1"/>
    <dgm:cxn modelId="{AAF17B83-BB70-467E-B8D0-32CE05D9013F}" type="presOf" srcId="{FF7D6484-2340-4B00-BD98-983120F07373}" destId="{924EA39B-3CC0-4805-80F5-C2AEA9E3683E}" srcOrd="0" destOrd="0" presId="urn:microsoft.com/office/officeart/2005/8/layout/chevron1"/>
    <dgm:cxn modelId="{AD3E83DD-30C5-436A-A5D6-AEEABE7307E7}" srcId="{2A74B90D-D37E-4C66-8831-A4CCFEED6E19}" destId="{EA76D100-213D-4190-96E4-D89EBC6C4EE7}" srcOrd="0" destOrd="0" parTransId="{CD4E83E4-1BEA-4F32-8F39-5C700991AF44}" sibTransId="{8A73097E-7826-408E-A313-CA204502C784}"/>
    <dgm:cxn modelId="{7EC5DCF7-8034-4A27-9837-315819A01046}" srcId="{2A74B90D-D37E-4C66-8831-A4CCFEED6E19}" destId="{FF7D6484-2340-4B00-BD98-983120F07373}" srcOrd="3" destOrd="0" parTransId="{2C75C24D-7B20-4102-8511-981B690969CF}" sibTransId="{219C577B-1DB8-4491-A092-A96D48CE2919}"/>
    <dgm:cxn modelId="{8430BF11-19A8-43D8-A4A8-A909E1F36E04}" type="presParOf" srcId="{52151C07-412C-45DA-BB41-B2A3BF570420}" destId="{ED0A7B7B-63B1-44A0-AB8E-0A8440706E99}" srcOrd="0" destOrd="0" presId="urn:microsoft.com/office/officeart/2005/8/layout/chevron1"/>
    <dgm:cxn modelId="{DCCDF439-FA58-4ED5-87F0-2234904EC47E}" type="presParOf" srcId="{52151C07-412C-45DA-BB41-B2A3BF570420}" destId="{ADF1198C-921C-4BC0-8791-02C3B581F074}" srcOrd="1" destOrd="0" presId="urn:microsoft.com/office/officeart/2005/8/layout/chevron1"/>
    <dgm:cxn modelId="{2A01D1B4-56FE-421E-9CFD-FB7AA8EFA3CC}" type="presParOf" srcId="{52151C07-412C-45DA-BB41-B2A3BF570420}" destId="{8F74030D-BBFE-47DF-94D3-885B889DA08D}" srcOrd="2" destOrd="0" presId="urn:microsoft.com/office/officeart/2005/8/layout/chevron1"/>
    <dgm:cxn modelId="{AC495A3E-70AE-451E-B937-A7749D4BC255}" type="presParOf" srcId="{52151C07-412C-45DA-BB41-B2A3BF570420}" destId="{00E73796-B1EB-4FE6-8939-7F96651E965D}" srcOrd="3" destOrd="0" presId="urn:microsoft.com/office/officeart/2005/8/layout/chevron1"/>
    <dgm:cxn modelId="{998309B2-6BB3-42FC-811E-61B033C37FD2}" type="presParOf" srcId="{52151C07-412C-45DA-BB41-B2A3BF570420}" destId="{BB028C3D-6357-46EA-9272-34C77DE00AA5}" srcOrd="4" destOrd="0" presId="urn:microsoft.com/office/officeart/2005/8/layout/chevron1"/>
    <dgm:cxn modelId="{37EBDD2F-568F-450A-BAFE-64C12929E1BD}" type="presParOf" srcId="{52151C07-412C-45DA-BB41-B2A3BF570420}" destId="{87DD9678-5BEF-4340-B219-F1F6D89B8D8C}" srcOrd="5" destOrd="0" presId="urn:microsoft.com/office/officeart/2005/8/layout/chevron1"/>
    <dgm:cxn modelId="{A255507A-2CF2-4001-8F9A-AEBF45699938}" type="presParOf" srcId="{52151C07-412C-45DA-BB41-B2A3BF570420}" destId="{924EA39B-3CC0-4805-80F5-C2AEA9E3683E}"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CF53EC-AFE5-438F-B10B-24150B64F8B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s-ES"/>
        </a:p>
      </dgm:t>
    </dgm:pt>
    <dgm:pt modelId="{77268CD1-A734-4DF0-99DC-9DFFBC5035AA}">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a:t>Abiertos</a:t>
          </a:r>
        </a:p>
      </dgm:t>
    </dgm:pt>
    <dgm:pt modelId="{F3B1D0B5-5139-43B3-A07B-3BF606F44126}" type="parTrans" cxnId="{CB139577-BC89-4FD2-9FC8-EBA90D608FC3}">
      <dgm:prSet/>
      <dgm:spPr/>
      <dgm:t>
        <a:bodyPr/>
        <a:lstStyle/>
        <a:p>
          <a:endParaRPr lang="es-ES"/>
        </a:p>
      </dgm:t>
    </dgm:pt>
    <dgm:pt modelId="{4E2C5639-07CF-4CBF-886E-403E48140CC1}" type="sibTrans" cxnId="{CB139577-BC89-4FD2-9FC8-EBA90D608FC3}">
      <dgm:prSet/>
      <dgm:spPr/>
      <dgm:t>
        <a:bodyPr/>
        <a:lstStyle/>
        <a:p>
          <a:endParaRPr lang="es-ES"/>
        </a:p>
      </dgm:t>
    </dgm:pt>
    <dgm:pt modelId="{9F11E922-00CA-421E-8123-7365126397D1}">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a:t>Restringidos</a:t>
          </a:r>
        </a:p>
      </dgm:t>
    </dgm:pt>
    <dgm:pt modelId="{646DDE0C-ACD1-4607-AB38-745B539611AE}" type="parTrans" cxnId="{F412FA89-13FD-4A7B-BEB7-BFE326E67083}">
      <dgm:prSet/>
      <dgm:spPr/>
      <dgm:t>
        <a:bodyPr/>
        <a:lstStyle/>
        <a:p>
          <a:endParaRPr lang="es-ES"/>
        </a:p>
      </dgm:t>
    </dgm:pt>
    <dgm:pt modelId="{3A494B5C-8384-4100-BC5B-EF085DF94810}" type="sibTrans" cxnId="{F412FA89-13FD-4A7B-BEB7-BFE326E67083}">
      <dgm:prSet/>
      <dgm:spPr/>
      <dgm:t>
        <a:bodyPr/>
        <a:lstStyle/>
        <a:p>
          <a:endParaRPr lang="es-ES"/>
        </a:p>
      </dgm:t>
    </dgm:pt>
    <dgm:pt modelId="{DEA2C50D-DF03-49AD-A88E-0C31B8556D92}">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a:t>Corporativos</a:t>
          </a:r>
        </a:p>
      </dgm:t>
    </dgm:pt>
    <dgm:pt modelId="{CBC9A473-DD27-4D6A-9CEB-D1F5B39A697F}" type="parTrans" cxnId="{E5530F8F-FF53-4D17-8564-46F592E0A4D7}">
      <dgm:prSet/>
      <dgm:spPr/>
      <dgm:t>
        <a:bodyPr/>
        <a:lstStyle/>
        <a:p>
          <a:endParaRPr lang="es-ES"/>
        </a:p>
      </dgm:t>
    </dgm:pt>
    <dgm:pt modelId="{28797636-832F-4324-A46D-1F5EC850422B}" type="sibTrans" cxnId="{E5530F8F-FF53-4D17-8564-46F592E0A4D7}">
      <dgm:prSet/>
      <dgm:spPr/>
      <dgm:t>
        <a:bodyPr/>
        <a:lstStyle/>
        <a:p>
          <a:endParaRPr lang="es-ES"/>
        </a:p>
      </dgm:t>
    </dgm:pt>
    <dgm:pt modelId="{2EDFDD42-874D-4F97-85C3-6F41174C1A0E}">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a:t>De Interés Público</a:t>
          </a:r>
        </a:p>
      </dgm:t>
    </dgm:pt>
    <dgm:pt modelId="{BDCA793B-E972-4717-B67A-E5CC06829C83}" type="parTrans" cxnId="{87EA04FC-1756-490D-ACA9-1B1431C7EB84}">
      <dgm:prSet/>
      <dgm:spPr/>
      <dgm:t>
        <a:bodyPr/>
        <a:lstStyle/>
        <a:p>
          <a:endParaRPr lang="es-ES"/>
        </a:p>
      </dgm:t>
    </dgm:pt>
    <dgm:pt modelId="{0C522702-1FA3-467C-ACDA-A15F96F832B8}" type="sibTrans" cxnId="{87EA04FC-1756-490D-ACA9-1B1431C7EB84}">
      <dgm:prSet/>
      <dgm:spPr/>
      <dgm:t>
        <a:bodyPr/>
        <a:lstStyle/>
        <a:p>
          <a:endParaRPr lang="es-ES"/>
        </a:p>
      </dgm:t>
    </dgm:pt>
    <dgm:pt modelId="{7909B381-B584-4A18-A142-DEF2B30F2927}">
      <dgm:prSet phldrT="[Texto]"/>
      <dgm:spPr/>
      <dgm:t>
        <a:bodyPr/>
        <a:lstStyle/>
        <a:p>
          <a:endParaRPr lang="es-ES"/>
        </a:p>
      </dgm:t>
    </dgm:pt>
    <dgm:pt modelId="{CF7D9083-62AA-4869-B482-F69A6983E425}" type="parTrans" cxnId="{DBF8355E-1639-4990-804E-83CA281C8BB6}">
      <dgm:prSet/>
      <dgm:spPr/>
      <dgm:t>
        <a:bodyPr/>
        <a:lstStyle/>
        <a:p>
          <a:endParaRPr lang="es-ES"/>
        </a:p>
      </dgm:t>
    </dgm:pt>
    <dgm:pt modelId="{EEE6CF2B-04FA-4D77-97F3-7D49EC5AF61F}" type="sibTrans" cxnId="{DBF8355E-1639-4990-804E-83CA281C8BB6}">
      <dgm:prSet/>
      <dgm:spPr/>
      <dgm:t>
        <a:bodyPr/>
        <a:lstStyle/>
        <a:p>
          <a:endParaRPr lang="es-ES"/>
        </a:p>
      </dgm:t>
    </dgm:pt>
    <dgm:pt modelId="{50CCC2D3-A479-44E6-9DA9-0C1F5DA35F8A}" type="pres">
      <dgm:prSet presAssocID="{13CF53EC-AFE5-438F-B10B-24150B64F8BC}" presName="matrix" presStyleCnt="0">
        <dgm:presLayoutVars>
          <dgm:chMax val="1"/>
          <dgm:dir/>
          <dgm:resizeHandles val="exact"/>
        </dgm:presLayoutVars>
      </dgm:prSet>
      <dgm:spPr/>
    </dgm:pt>
    <dgm:pt modelId="{2CD50E52-E40F-4BF0-8C97-A549F6373F99}" type="pres">
      <dgm:prSet presAssocID="{13CF53EC-AFE5-438F-B10B-24150B64F8BC}" presName="diamond" presStyleLbl="bgShp" presStyleIdx="0" presStyleCnt="1"/>
      <dgm:spPr/>
    </dgm:pt>
    <dgm:pt modelId="{6CDE7533-A5BE-45CE-88A6-F5ACECECC56D}" type="pres">
      <dgm:prSet presAssocID="{13CF53EC-AFE5-438F-B10B-24150B64F8BC}" presName="quad1" presStyleLbl="node1" presStyleIdx="0" presStyleCnt="4">
        <dgm:presLayoutVars>
          <dgm:chMax val="0"/>
          <dgm:chPref val="0"/>
          <dgm:bulletEnabled val="1"/>
        </dgm:presLayoutVars>
      </dgm:prSet>
      <dgm:spPr/>
    </dgm:pt>
    <dgm:pt modelId="{EB944D8D-60C4-4A8D-9C28-2AC5EF2FFA0F}" type="pres">
      <dgm:prSet presAssocID="{13CF53EC-AFE5-438F-B10B-24150B64F8BC}" presName="quad2" presStyleLbl="node1" presStyleIdx="1" presStyleCnt="4">
        <dgm:presLayoutVars>
          <dgm:chMax val="0"/>
          <dgm:chPref val="0"/>
          <dgm:bulletEnabled val="1"/>
        </dgm:presLayoutVars>
      </dgm:prSet>
      <dgm:spPr/>
    </dgm:pt>
    <dgm:pt modelId="{4D9879EF-9AC9-42F4-96D7-9B521358E20F}" type="pres">
      <dgm:prSet presAssocID="{13CF53EC-AFE5-438F-B10B-24150B64F8BC}" presName="quad3" presStyleLbl="node1" presStyleIdx="2" presStyleCnt="4">
        <dgm:presLayoutVars>
          <dgm:chMax val="0"/>
          <dgm:chPref val="0"/>
          <dgm:bulletEnabled val="1"/>
        </dgm:presLayoutVars>
      </dgm:prSet>
      <dgm:spPr/>
    </dgm:pt>
    <dgm:pt modelId="{9232B084-DEB2-4CBF-A232-1C1F983D9422}" type="pres">
      <dgm:prSet presAssocID="{13CF53EC-AFE5-438F-B10B-24150B64F8BC}" presName="quad4" presStyleLbl="node1" presStyleIdx="3" presStyleCnt="4">
        <dgm:presLayoutVars>
          <dgm:chMax val="0"/>
          <dgm:chPref val="0"/>
          <dgm:bulletEnabled val="1"/>
        </dgm:presLayoutVars>
      </dgm:prSet>
      <dgm:spPr/>
    </dgm:pt>
  </dgm:ptLst>
  <dgm:cxnLst>
    <dgm:cxn modelId="{8DAA742F-E1F1-4FD5-B047-0EE5389724BF}" type="presOf" srcId="{13CF53EC-AFE5-438F-B10B-24150B64F8BC}" destId="{50CCC2D3-A479-44E6-9DA9-0C1F5DA35F8A}" srcOrd="0" destOrd="0" presId="urn:microsoft.com/office/officeart/2005/8/layout/matrix3"/>
    <dgm:cxn modelId="{DBF8355E-1639-4990-804E-83CA281C8BB6}" srcId="{13CF53EC-AFE5-438F-B10B-24150B64F8BC}" destId="{7909B381-B584-4A18-A142-DEF2B30F2927}" srcOrd="4" destOrd="0" parTransId="{CF7D9083-62AA-4869-B482-F69A6983E425}" sibTransId="{EEE6CF2B-04FA-4D77-97F3-7D49EC5AF61F}"/>
    <dgm:cxn modelId="{892F9C43-D6CE-4C07-9E44-58478F490A10}" type="presOf" srcId="{77268CD1-A734-4DF0-99DC-9DFFBC5035AA}" destId="{6CDE7533-A5BE-45CE-88A6-F5ACECECC56D}" srcOrd="0" destOrd="0" presId="urn:microsoft.com/office/officeart/2005/8/layout/matrix3"/>
    <dgm:cxn modelId="{B151E451-9975-4A1C-AE9B-B328F146803A}" type="presOf" srcId="{DEA2C50D-DF03-49AD-A88E-0C31B8556D92}" destId="{9232B084-DEB2-4CBF-A232-1C1F983D9422}" srcOrd="0" destOrd="0" presId="urn:microsoft.com/office/officeart/2005/8/layout/matrix3"/>
    <dgm:cxn modelId="{CB139577-BC89-4FD2-9FC8-EBA90D608FC3}" srcId="{13CF53EC-AFE5-438F-B10B-24150B64F8BC}" destId="{77268CD1-A734-4DF0-99DC-9DFFBC5035AA}" srcOrd="0" destOrd="0" parTransId="{F3B1D0B5-5139-43B3-A07B-3BF606F44126}" sibTransId="{4E2C5639-07CF-4CBF-886E-403E48140CC1}"/>
    <dgm:cxn modelId="{F412FA89-13FD-4A7B-BEB7-BFE326E67083}" srcId="{13CF53EC-AFE5-438F-B10B-24150B64F8BC}" destId="{9F11E922-00CA-421E-8123-7365126397D1}" srcOrd="2" destOrd="0" parTransId="{646DDE0C-ACD1-4607-AB38-745B539611AE}" sibTransId="{3A494B5C-8384-4100-BC5B-EF085DF94810}"/>
    <dgm:cxn modelId="{E5530F8F-FF53-4D17-8564-46F592E0A4D7}" srcId="{13CF53EC-AFE5-438F-B10B-24150B64F8BC}" destId="{DEA2C50D-DF03-49AD-A88E-0C31B8556D92}" srcOrd="3" destOrd="0" parTransId="{CBC9A473-DD27-4D6A-9CEB-D1F5B39A697F}" sibTransId="{28797636-832F-4324-A46D-1F5EC850422B}"/>
    <dgm:cxn modelId="{6C2C0AA1-B390-41C8-BD24-9A9B25CB2717}" type="presOf" srcId="{9F11E922-00CA-421E-8123-7365126397D1}" destId="{4D9879EF-9AC9-42F4-96D7-9B521358E20F}" srcOrd="0" destOrd="0" presId="urn:microsoft.com/office/officeart/2005/8/layout/matrix3"/>
    <dgm:cxn modelId="{C63842BA-0E4B-4C51-A172-D0BD5F90DE59}" type="presOf" srcId="{2EDFDD42-874D-4F97-85C3-6F41174C1A0E}" destId="{EB944D8D-60C4-4A8D-9C28-2AC5EF2FFA0F}" srcOrd="0" destOrd="0" presId="urn:microsoft.com/office/officeart/2005/8/layout/matrix3"/>
    <dgm:cxn modelId="{87EA04FC-1756-490D-ACA9-1B1431C7EB84}" srcId="{13CF53EC-AFE5-438F-B10B-24150B64F8BC}" destId="{2EDFDD42-874D-4F97-85C3-6F41174C1A0E}" srcOrd="1" destOrd="0" parTransId="{BDCA793B-E972-4717-B67A-E5CC06829C83}" sibTransId="{0C522702-1FA3-467C-ACDA-A15F96F832B8}"/>
    <dgm:cxn modelId="{22B537A7-53CA-4533-8EC2-5F423382057E}" type="presParOf" srcId="{50CCC2D3-A479-44E6-9DA9-0C1F5DA35F8A}" destId="{2CD50E52-E40F-4BF0-8C97-A549F6373F99}" srcOrd="0" destOrd="0" presId="urn:microsoft.com/office/officeart/2005/8/layout/matrix3"/>
    <dgm:cxn modelId="{AC389F04-F043-4ABB-94EB-9919EFEC6D1D}" type="presParOf" srcId="{50CCC2D3-A479-44E6-9DA9-0C1F5DA35F8A}" destId="{6CDE7533-A5BE-45CE-88A6-F5ACECECC56D}" srcOrd="1" destOrd="0" presId="urn:microsoft.com/office/officeart/2005/8/layout/matrix3"/>
    <dgm:cxn modelId="{305CF137-77F9-4009-85AC-8C90E3A87F25}" type="presParOf" srcId="{50CCC2D3-A479-44E6-9DA9-0C1F5DA35F8A}" destId="{EB944D8D-60C4-4A8D-9C28-2AC5EF2FFA0F}" srcOrd="2" destOrd="0" presId="urn:microsoft.com/office/officeart/2005/8/layout/matrix3"/>
    <dgm:cxn modelId="{0F6CE19A-82C0-41E9-B5F9-BE633EBC86EA}" type="presParOf" srcId="{50CCC2D3-A479-44E6-9DA9-0C1F5DA35F8A}" destId="{4D9879EF-9AC9-42F4-96D7-9B521358E20F}" srcOrd="3" destOrd="0" presId="urn:microsoft.com/office/officeart/2005/8/layout/matrix3"/>
    <dgm:cxn modelId="{95605CB8-EE12-4B0A-BEC9-479D402A4122}" type="presParOf" srcId="{50CCC2D3-A479-44E6-9DA9-0C1F5DA35F8A}" destId="{9232B084-DEB2-4CBF-A232-1C1F983D942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E1A0C-1911-4707-8A8E-866A5F2F4964}">
      <dsp:nvSpPr>
        <dsp:cNvPr id="0" name=""/>
        <dsp:cNvSpPr/>
      </dsp:nvSpPr>
      <dsp:spPr>
        <a:xfrm>
          <a:off x="2805429" y="2339132"/>
          <a:ext cx="1781792" cy="17817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Liderazgo</a:t>
          </a:r>
          <a:endParaRPr lang="es-ES" sz="2500" kern="1200" dirty="0"/>
        </a:p>
      </dsp:txBody>
      <dsp:txXfrm>
        <a:off x="3066366" y="2600069"/>
        <a:ext cx="1259918" cy="1259918"/>
      </dsp:txXfrm>
    </dsp:sp>
    <dsp:sp modelId="{E0752CEB-49F9-4B70-990B-E16FF91FCC8C}">
      <dsp:nvSpPr>
        <dsp:cNvPr id="0" name=""/>
        <dsp:cNvSpPr/>
      </dsp:nvSpPr>
      <dsp:spPr>
        <a:xfrm rot="16200000">
          <a:off x="3427640" y="2048754"/>
          <a:ext cx="537371" cy="43383"/>
        </a:xfrm>
        <a:custGeom>
          <a:avLst/>
          <a:gdLst/>
          <a:ahLst/>
          <a:cxnLst/>
          <a:rect l="0" t="0" r="0" b="0"/>
          <a:pathLst>
            <a:path>
              <a:moveTo>
                <a:pt x="0" y="21691"/>
              </a:moveTo>
              <a:lnTo>
                <a:pt x="537371" y="2169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682891" y="2057012"/>
        <a:ext cx="26868" cy="26868"/>
      </dsp:txXfrm>
    </dsp:sp>
    <dsp:sp modelId="{A45055C9-5081-4F35-8E6B-E4668609D3FE}">
      <dsp:nvSpPr>
        <dsp:cNvPr id="0" name=""/>
        <dsp:cNvSpPr/>
      </dsp:nvSpPr>
      <dsp:spPr>
        <a:xfrm>
          <a:off x="2805429" y="19968"/>
          <a:ext cx="1781792" cy="178179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Comunicación </a:t>
          </a:r>
          <a:r>
            <a:rPr lang="en-US" sz="1600" kern="1200" dirty="0" err="1"/>
            <a:t>en</a:t>
          </a:r>
          <a:r>
            <a:rPr lang="en-US" sz="1600" kern="1200"/>
            <a:t> público</a:t>
          </a:r>
          <a:endParaRPr lang="es-ES" sz="1600" kern="1200"/>
        </a:p>
      </dsp:txBody>
      <dsp:txXfrm>
        <a:off x="3066366" y="280905"/>
        <a:ext cx="1259918" cy="1259918"/>
      </dsp:txXfrm>
    </dsp:sp>
    <dsp:sp modelId="{4FA9C37F-5B34-4DA2-9F63-D1E530F51741}">
      <dsp:nvSpPr>
        <dsp:cNvPr id="0" name=""/>
        <dsp:cNvSpPr/>
      </dsp:nvSpPr>
      <dsp:spPr>
        <a:xfrm rot="1800000">
          <a:off x="4431867" y="3788128"/>
          <a:ext cx="537371" cy="43383"/>
        </a:xfrm>
        <a:custGeom>
          <a:avLst/>
          <a:gdLst/>
          <a:ahLst/>
          <a:cxnLst/>
          <a:rect l="0" t="0" r="0" b="0"/>
          <a:pathLst>
            <a:path>
              <a:moveTo>
                <a:pt x="0" y="21691"/>
              </a:moveTo>
              <a:lnTo>
                <a:pt x="537371" y="2169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87119" y="3796385"/>
        <a:ext cx="26868" cy="26868"/>
      </dsp:txXfrm>
    </dsp:sp>
    <dsp:sp modelId="{FB0F6C0B-BFC3-49CC-BA20-DB645BE889F1}">
      <dsp:nvSpPr>
        <dsp:cNvPr id="0" name=""/>
        <dsp:cNvSpPr/>
      </dsp:nvSpPr>
      <dsp:spPr>
        <a:xfrm>
          <a:off x="4813884" y="3498714"/>
          <a:ext cx="1781792" cy="178179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Pensamiento Crítico</a:t>
          </a:r>
          <a:endParaRPr lang="es-ES" sz="1600" kern="1200"/>
        </a:p>
      </dsp:txBody>
      <dsp:txXfrm>
        <a:off x="5074821" y="3759651"/>
        <a:ext cx="1259918" cy="1259918"/>
      </dsp:txXfrm>
    </dsp:sp>
    <dsp:sp modelId="{2DCA8897-8173-4495-B98C-5DC43B95A00A}">
      <dsp:nvSpPr>
        <dsp:cNvPr id="0" name=""/>
        <dsp:cNvSpPr/>
      </dsp:nvSpPr>
      <dsp:spPr>
        <a:xfrm rot="9000000">
          <a:off x="2423412" y="3788128"/>
          <a:ext cx="537371" cy="43383"/>
        </a:xfrm>
        <a:custGeom>
          <a:avLst/>
          <a:gdLst/>
          <a:ahLst/>
          <a:cxnLst/>
          <a:rect l="0" t="0" r="0" b="0"/>
          <a:pathLst>
            <a:path>
              <a:moveTo>
                <a:pt x="0" y="21691"/>
              </a:moveTo>
              <a:lnTo>
                <a:pt x="537371" y="2169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2678664" y="3796385"/>
        <a:ext cx="26868" cy="26868"/>
      </dsp:txXfrm>
    </dsp:sp>
    <dsp:sp modelId="{B5EDD82B-E1BD-481B-BF9E-EA8896EA66DD}">
      <dsp:nvSpPr>
        <dsp:cNvPr id="0" name=""/>
        <dsp:cNvSpPr/>
      </dsp:nvSpPr>
      <dsp:spPr>
        <a:xfrm>
          <a:off x="796974" y="3498714"/>
          <a:ext cx="1781792" cy="178179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Debate</a:t>
          </a:r>
          <a:endParaRPr lang="es-ES" sz="1600" kern="1200"/>
        </a:p>
      </dsp:txBody>
      <dsp:txXfrm>
        <a:off x="1057911" y="3759651"/>
        <a:ext cx="1259918" cy="1259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A7B7B-63B1-44A0-AB8E-0A8440706E99}">
      <dsp:nvSpPr>
        <dsp:cNvPr id="0" name=""/>
        <dsp:cNvSpPr/>
      </dsp:nvSpPr>
      <dsp:spPr>
        <a:xfrm>
          <a:off x="2999" y="1682814"/>
          <a:ext cx="1745929" cy="69837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a:t>Proyecto 1</a:t>
          </a:r>
        </a:p>
      </dsp:txBody>
      <dsp:txXfrm>
        <a:off x="352185" y="1682814"/>
        <a:ext cx="1047558" cy="698371"/>
      </dsp:txXfrm>
    </dsp:sp>
    <dsp:sp modelId="{8F74030D-BBFE-47DF-94D3-885B889DA08D}">
      <dsp:nvSpPr>
        <dsp:cNvPr id="0" name=""/>
        <dsp:cNvSpPr/>
      </dsp:nvSpPr>
      <dsp:spPr>
        <a:xfrm>
          <a:off x="1574336" y="1682814"/>
          <a:ext cx="1745929" cy="69837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a:t>Proyecto 2</a:t>
          </a:r>
        </a:p>
      </dsp:txBody>
      <dsp:txXfrm>
        <a:off x="1923522" y="1682814"/>
        <a:ext cx="1047558" cy="698371"/>
      </dsp:txXfrm>
    </dsp:sp>
    <dsp:sp modelId="{BB028C3D-6357-46EA-9272-34C77DE00AA5}">
      <dsp:nvSpPr>
        <dsp:cNvPr id="0" name=""/>
        <dsp:cNvSpPr/>
      </dsp:nvSpPr>
      <dsp:spPr>
        <a:xfrm>
          <a:off x="3145673" y="1682814"/>
          <a:ext cx="1745929" cy="69837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a:t>Proyecto 3</a:t>
          </a:r>
        </a:p>
      </dsp:txBody>
      <dsp:txXfrm>
        <a:off x="3494859" y="1682814"/>
        <a:ext cx="1047558" cy="698371"/>
      </dsp:txXfrm>
    </dsp:sp>
    <dsp:sp modelId="{924EA39B-3CC0-4805-80F5-C2AEA9E3683E}">
      <dsp:nvSpPr>
        <dsp:cNvPr id="0" name=""/>
        <dsp:cNvSpPr/>
      </dsp:nvSpPr>
      <dsp:spPr>
        <a:xfrm>
          <a:off x="4717009" y="1682814"/>
          <a:ext cx="1745929" cy="69837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a:t>…</a:t>
          </a:r>
        </a:p>
      </dsp:txBody>
      <dsp:txXfrm>
        <a:off x="5066195" y="1682814"/>
        <a:ext cx="1047558" cy="698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50E52-E40F-4BF0-8C97-A549F6373F99}">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DE7533-A5BE-45CE-88A6-F5ACECECC56D}">
      <dsp:nvSpPr>
        <dsp:cNvPr id="0" name=""/>
        <dsp:cNvSpPr/>
      </dsp:nvSpPr>
      <dsp:spPr>
        <a:xfrm>
          <a:off x="1402080" y="386080"/>
          <a:ext cx="1584960" cy="158496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Abiertos</a:t>
          </a:r>
        </a:p>
      </dsp:txBody>
      <dsp:txXfrm>
        <a:off x="1479451" y="463451"/>
        <a:ext cx="1430218" cy="1430218"/>
      </dsp:txXfrm>
    </dsp:sp>
    <dsp:sp modelId="{EB944D8D-60C4-4A8D-9C28-2AC5EF2FFA0F}">
      <dsp:nvSpPr>
        <dsp:cNvPr id="0" name=""/>
        <dsp:cNvSpPr/>
      </dsp:nvSpPr>
      <dsp:spPr>
        <a:xfrm>
          <a:off x="3108960" y="386080"/>
          <a:ext cx="1584960" cy="158496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De Interés Público</a:t>
          </a:r>
        </a:p>
      </dsp:txBody>
      <dsp:txXfrm>
        <a:off x="3186331" y="463451"/>
        <a:ext cx="1430218" cy="1430218"/>
      </dsp:txXfrm>
    </dsp:sp>
    <dsp:sp modelId="{4D9879EF-9AC9-42F4-96D7-9B521358E20F}">
      <dsp:nvSpPr>
        <dsp:cNvPr id="0" name=""/>
        <dsp:cNvSpPr/>
      </dsp:nvSpPr>
      <dsp:spPr>
        <a:xfrm>
          <a:off x="1402080" y="2092960"/>
          <a:ext cx="1584960" cy="1584960"/>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Restringidos</a:t>
          </a:r>
        </a:p>
      </dsp:txBody>
      <dsp:txXfrm>
        <a:off x="1479451" y="2170331"/>
        <a:ext cx="1430218" cy="1430218"/>
      </dsp:txXfrm>
    </dsp:sp>
    <dsp:sp modelId="{9232B084-DEB2-4CBF-A232-1C1F983D9422}">
      <dsp:nvSpPr>
        <dsp:cNvPr id="0" name=""/>
        <dsp:cNvSpPr/>
      </dsp:nvSpPr>
      <dsp:spPr>
        <a:xfrm>
          <a:off x="3108960" y="2092960"/>
          <a:ext cx="1584960" cy="1584960"/>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Corporativos</a:t>
          </a:r>
        </a:p>
      </dsp:txBody>
      <dsp:txXfrm>
        <a:off x="3186331" y="2170331"/>
        <a:ext cx="1430218" cy="143021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hyperlink" Target="http://www.agoraspeakers.org/" TargetMode="External"/><Relationship Id="rId4" Type="http://schemas.openxmlformats.org/officeDocument/2006/relationships/hyperlink" Target="http://www.facebook.com/groups/agoraspeaker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hyperlink" Target="http://www.agoraspeakers.org/" TargetMode="External"/><Relationship Id="rId4" Type="http://schemas.openxmlformats.org/officeDocument/2006/relationships/hyperlink" Target="http://www.facebook.com/groups/agoraspeakers"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hyperlink" Target="http://www.agoraspeakers.org/" TargetMode="External"/><Relationship Id="rId4" Type="http://schemas.openxmlformats.org/officeDocument/2006/relationships/hyperlink" Target="http://www.facebook.com/groups/agoraspeaker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3" name="9 Imagen">
            <a:extLst>
              <a:ext uri="{FF2B5EF4-FFF2-40B4-BE49-F238E27FC236}">
                <a16:creationId xmlns:a16="http://schemas.microsoft.com/office/drawing/2014/main" id="{65A1784D-73D6-4D5E-9AF2-11085F08F9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450" y="0"/>
            <a:ext cx="9297962" cy="6858000"/>
          </a:xfrm>
          <a:prstGeom prst="rect">
            <a:avLst/>
          </a:prstGeom>
        </p:spPr>
      </p:pic>
    </p:spTree>
    <p:extLst>
      <p:ext uri="{BB962C8B-B14F-4D97-AF65-F5344CB8AC3E}">
        <p14:creationId xmlns:p14="http://schemas.microsoft.com/office/powerpoint/2010/main" val="1772251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E3725C8-1AE1-483A-98CD-BC3A9A0D4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a:extLst>
              <a:ext uri="{FF2B5EF4-FFF2-40B4-BE49-F238E27FC236}">
                <a16:creationId xmlns:a16="http://schemas.microsoft.com/office/drawing/2014/main" id="{18278578-07E7-4CF6-B7EA-C1D7F835A2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143220"/>
            <a:ext cx="2209348" cy="909515"/>
          </a:xfrm>
          <a:prstGeom prst="rect">
            <a:avLst/>
          </a:prstGeom>
        </p:spPr>
      </p:pic>
      <p:sp>
        <p:nvSpPr>
          <p:cNvPr id="7" name="CuadroTexto 6">
            <a:extLst>
              <a:ext uri="{FF2B5EF4-FFF2-40B4-BE49-F238E27FC236}">
                <a16:creationId xmlns:a16="http://schemas.microsoft.com/office/drawing/2014/main" id="{9D21E665-EDCF-40CD-8286-3BD77AF63904}"/>
              </a:ext>
            </a:extLst>
          </p:cNvPr>
          <p:cNvSpPr txBox="1"/>
          <p:nvPr userDrawn="1"/>
        </p:nvSpPr>
        <p:spPr>
          <a:xfrm>
            <a:off x="1547664" y="6669360"/>
            <a:ext cx="7704856" cy="238527"/>
          </a:xfrm>
          <a:prstGeom prst="rect">
            <a:avLst/>
          </a:prstGeom>
        </p:spPr>
        <p:txBody>
          <a:bodyPr wrap="square" rtlCol="0">
            <a:spAutoFit/>
          </a:bodyPr>
          <a:lstStyle/>
          <a:p>
            <a:pPr algn="ctr"/>
            <a:r>
              <a:rPr lang="en-US" sz="950">
                <a:solidFill>
                  <a:schemeClr val="tx1"/>
                </a:solidFill>
              </a:rPr>
              <a:t>Alexander Hristov -  6/10/2019 – v4.0-  © Agora Speakers International.  - </a:t>
            </a:r>
            <a:r>
              <a:rPr lang="en-US" sz="950" baseline="0">
                <a:solidFill>
                  <a:schemeClr val="tx1"/>
                </a:solidFill>
                <a:hlinkClick r:id="rId4"/>
              </a:rPr>
              <a:t>www.facebook.com/groups/agoraspeakers</a:t>
            </a:r>
            <a:r>
              <a:rPr lang="en-US" sz="950" baseline="0">
                <a:solidFill>
                  <a:schemeClr val="tx1"/>
                </a:solidFill>
              </a:rPr>
              <a:t> - </a:t>
            </a:r>
            <a:r>
              <a:rPr lang="en-US" sz="950" baseline="0">
                <a:solidFill>
                  <a:schemeClr val="tx1"/>
                </a:solidFill>
                <a:hlinkClick r:id="rId5"/>
              </a:rPr>
              <a:t>www.agoraspeakers.org</a:t>
            </a:r>
            <a:r>
              <a:rPr lang="en-US" sz="950" baseline="0">
                <a:solidFill>
                  <a:schemeClr val="tx1"/>
                </a:solidFill>
              </a:rPr>
              <a:t>   </a:t>
            </a:r>
            <a:endParaRPr lang="es-ES" sz="950" dirty="0">
              <a:solidFill>
                <a:schemeClr val="tx1"/>
              </a:solidFill>
            </a:endParaRPr>
          </a:p>
        </p:txBody>
      </p:sp>
    </p:spTree>
    <p:extLst>
      <p:ext uri="{BB962C8B-B14F-4D97-AF65-F5344CB8AC3E}">
        <p14:creationId xmlns:p14="http://schemas.microsoft.com/office/powerpoint/2010/main" val="407484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F725387-474F-48EE-BBBF-0E5BF3D09281}"/>
              </a:ext>
            </a:extLst>
          </p:cNvPr>
          <p:cNvSpPr txBox="1"/>
          <p:nvPr userDrawn="1"/>
        </p:nvSpPr>
        <p:spPr>
          <a:xfrm>
            <a:off x="628650" y="764704"/>
            <a:ext cx="4879454" cy="1754326"/>
          </a:xfrm>
          <a:prstGeom prst="rect">
            <a:avLst/>
          </a:prstGeom>
        </p:spPr>
        <p:txBody>
          <a:bodyPr wrap="square" rtlCol="0">
            <a:spAutoFit/>
          </a:bodyPr>
          <a:lstStyle/>
          <a:p>
            <a:r>
              <a:rPr lang="es-ES" sz="5400">
                <a:solidFill>
                  <a:srgbClr val="F7AF05"/>
                </a:solidFill>
                <a:latin typeface="CapitalisTypOasis" panose="02000605090000020004" pitchFamily="2" charset="0"/>
              </a:rPr>
              <a:t>INSERTAR </a:t>
            </a:r>
          </a:p>
          <a:p>
            <a:r>
              <a:rPr lang="es-ES" sz="5400">
                <a:solidFill>
                  <a:srgbClr val="F7AF05"/>
                </a:solidFill>
                <a:latin typeface="CapitalisTypOasis" panose="02000605090000020004" pitchFamily="2" charset="0"/>
              </a:rPr>
              <a:t>TEXTO</a:t>
            </a:r>
            <a:endParaRPr lang="en-US" sz="5400">
              <a:solidFill>
                <a:srgbClr val="F7AF05"/>
              </a:solidFill>
              <a:latin typeface="CapitalisTypOasis" panose="02000605090000020004" pitchFamily="2" charset="0"/>
            </a:endParaRPr>
          </a:p>
        </p:txBody>
      </p:sp>
      <p:sp>
        <p:nvSpPr>
          <p:cNvPr id="2" name="Título 1">
            <a:extLst>
              <a:ext uri="{FF2B5EF4-FFF2-40B4-BE49-F238E27FC236}">
                <a16:creationId xmlns:a16="http://schemas.microsoft.com/office/drawing/2014/main" id="{5CC39A54-0BF5-4C4A-AE85-2883E8C03E98}"/>
              </a:ext>
            </a:extLst>
          </p:cNvPr>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n-US"/>
          </a:p>
        </p:txBody>
      </p:sp>
      <p:pic>
        <p:nvPicPr>
          <p:cNvPr id="4" name="Imagen 3">
            <a:extLst>
              <a:ext uri="{FF2B5EF4-FFF2-40B4-BE49-F238E27FC236}">
                <a16:creationId xmlns:a16="http://schemas.microsoft.com/office/drawing/2014/main" id="{8EB052E9-3B92-4557-B216-D60EA2BD8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14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764DF5B-AE98-4454-9437-105CE1F64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648"/>
            <a:ext cx="9144000" cy="6810703"/>
          </a:xfrm>
          <a:prstGeom prst="rect">
            <a:avLst/>
          </a:prstGeom>
        </p:spPr>
      </p:pic>
    </p:spTree>
    <p:extLst>
      <p:ext uri="{BB962C8B-B14F-4D97-AF65-F5344CB8AC3E}">
        <p14:creationId xmlns:p14="http://schemas.microsoft.com/office/powerpoint/2010/main" val="65198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15044FA-F0CB-48DE-B240-2B8A02C86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52709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D3D92A7-0C50-48EB-A7E5-D7D29C2B84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392811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C7B1A5-43D5-468E-A0A4-5B7B96EEF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44075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5 Imagen">
            <a:extLst>
              <a:ext uri="{FF2B5EF4-FFF2-40B4-BE49-F238E27FC236}">
                <a16:creationId xmlns:a16="http://schemas.microsoft.com/office/drawing/2014/main" id="{DA63CE06-A603-480F-AF5E-03931CA30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61492" cy="1135382"/>
          </a:xfrm>
          <a:prstGeom prst="rect">
            <a:avLst/>
          </a:prstGeom>
        </p:spPr>
      </p:pic>
      <p:sp>
        <p:nvSpPr>
          <p:cNvPr id="4" name="6 Rectángulo">
            <a:extLst>
              <a:ext uri="{FF2B5EF4-FFF2-40B4-BE49-F238E27FC236}">
                <a16:creationId xmlns:a16="http://schemas.microsoft.com/office/drawing/2014/main" id="{AF46EC48-2F94-4C3B-935F-531DA5571E07}"/>
              </a:ext>
            </a:extLst>
          </p:cNvPr>
          <p:cNvSpPr/>
          <p:nvPr userDrawn="1"/>
        </p:nvSpPr>
        <p:spPr>
          <a:xfrm>
            <a:off x="0" y="1151033"/>
            <a:ext cx="9144000" cy="45719"/>
          </a:xfrm>
          <a:prstGeom prst="rect">
            <a:avLst/>
          </a:prstGeom>
          <a:solidFill>
            <a:srgbClr val="D394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8 Rectángulo">
            <a:extLst>
              <a:ext uri="{FF2B5EF4-FFF2-40B4-BE49-F238E27FC236}">
                <a16:creationId xmlns:a16="http://schemas.microsoft.com/office/drawing/2014/main" id="{EDF018D6-5C4F-4608-8682-91104F146B87}"/>
              </a:ext>
            </a:extLst>
          </p:cNvPr>
          <p:cNvSpPr/>
          <p:nvPr userDrawn="1"/>
        </p:nvSpPr>
        <p:spPr>
          <a:xfrm>
            <a:off x="8954" y="6309320"/>
            <a:ext cx="9144000" cy="45719"/>
          </a:xfrm>
          <a:prstGeom prst="rect">
            <a:avLst/>
          </a:prstGeom>
          <a:solidFill>
            <a:srgbClr val="D394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12 Imagen">
            <a:extLst>
              <a:ext uri="{FF2B5EF4-FFF2-40B4-BE49-F238E27FC236}">
                <a16:creationId xmlns:a16="http://schemas.microsoft.com/office/drawing/2014/main" id="{2BC4E6ED-89AA-4A40-8B05-D3F8B7C595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5826" y="-4563888"/>
            <a:ext cx="5508448" cy="12797065"/>
          </a:xfrm>
          <a:prstGeom prst="rect">
            <a:avLst/>
          </a:prstGeom>
        </p:spPr>
      </p:pic>
    </p:spTree>
    <p:extLst>
      <p:ext uri="{BB962C8B-B14F-4D97-AF65-F5344CB8AC3E}">
        <p14:creationId xmlns:p14="http://schemas.microsoft.com/office/powerpoint/2010/main" val="5530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24151142-19DD-4204-BC97-30CBA3E46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6 Rectángulo">
            <a:extLst>
              <a:ext uri="{FF2B5EF4-FFF2-40B4-BE49-F238E27FC236}">
                <a16:creationId xmlns:a16="http://schemas.microsoft.com/office/drawing/2014/main" id="{83C8006D-5521-47DA-AD2D-3FD71DDFE67A}"/>
              </a:ext>
            </a:extLst>
          </p:cNvPr>
          <p:cNvSpPr/>
          <p:nvPr userDrawn="1"/>
        </p:nvSpPr>
        <p:spPr>
          <a:xfrm>
            <a:off x="972000" y="718985"/>
            <a:ext cx="7200000" cy="45719"/>
          </a:xfrm>
          <a:prstGeom prst="rect">
            <a:avLst/>
          </a:prstGeom>
          <a:solidFill>
            <a:srgbClr val="F8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Rectángulo">
            <a:extLst>
              <a:ext uri="{FF2B5EF4-FFF2-40B4-BE49-F238E27FC236}">
                <a16:creationId xmlns:a16="http://schemas.microsoft.com/office/drawing/2014/main" id="{192A463A-5FD3-4520-BAA4-67CBB228B367}"/>
              </a:ext>
            </a:extLst>
          </p:cNvPr>
          <p:cNvSpPr/>
          <p:nvPr userDrawn="1"/>
        </p:nvSpPr>
        <p:spPr>
          <a:xfrm>
            <a:off x="972000" y="1196752"/>
            <a:ext cx="7200000" cy="45719"/>
          </a:xfrm>
          <a:prstGeom prst="rect">
            <a:avLst/>
          </a:prstGeom>
          <a:solidFill>
            <a:srgbClr val="F8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BCC40960-EF34-41CA-AA99-AF8A1FFEB4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143221"/>
            <a:ext cx="1224136" cy="503936"/>
          </a:xfrm>
          <a:prstGeom prst="rect">
            <a:avLst/>
          </a:prstGeom>
        </p:spPr>
      </p:pic>
      <p:sp>
        <p:nvSpPr>
          <p:cNvPr id="14" name="CuadroTexto 13">
            <a:extLst>
              <a:ext uri="{FF2B5EF4-FFF2-40B4-BE49-F238E27FC236}">
                <a16:creationId xmlns:a16="http://schemas.microsoft.com/office/drawing/2014/main" id="{5628B90A-6ADC-4D25-944C-C786B8CCC4C2}"/>
              </a:ext>
            </a:extLst>
          </p:cNvPr>
          <p:cNvSpPr txBox="1"/>
          <p:nvPr userDrawn="1"/>
        </p:nvSpPr>
        <p:spPr>
          <a:xfrm>
            <a:off x="1547664" y="6669360"/>
            <a:ext cx="7704856" cy="238527"/>
          </a:xfrm>
          <a:prstGeom prst="rect">
            <a:avLst/>
          </a:prstGeom>
        </p:spPr>
        <p:txBody>
          <a:bodyPr wrap="square" rtlCol="0">
            <a:spAutoFit/>
          </a:bodyPr>
          <a:lstStyle/>
          <a:p>
            <a:pPr algn="ctr"/>
            <a:r>
              <a:rPr lang="en-US" sz="950">
                <a:solidFill>
                  <a:schemeClr val="tx1"/>
                </a:solidFill>
              </a:rPr>
              <a:t>Alexander Hristov -  6/10/2019 – v4.0-  © Agora Speakers International.  - </a:t>
            </a:r>
            <a:r>
              <a:rPr lang="en-US" sz="950" baseline="0">
                <a:solidFill>
                  <a:schemeClr val="tx1"/>
                </a:solidFill>
                <a:hlinkClick r:id="rId4"/>
              </a:rPr>
              <a:t>www.facebook.com/groups/agoraspeakers</a:t>
            </a:r>
            <a:r>
              <a:rPr lang="en-US" sz="950" baseline="0">
                <a:solidFill>
                  <a:schemeClr val="tx1"/>
                </a:solidFill>
              </a:rPr>
              <a:t> - </a:t>
            </a:r>
            <a:r>
              <a:rPr lang="en-US" sz="950" baseline="0">
                <a:solidFill>
                  <a:schemeClr val="tx1"/>
                </a:solidFill>
                <a:hlinkClick r:id="rId5"/>
              </a:rPr>
              <a:t>www.agoraspeakers.org</a:t>
            </a:r>
            <a:r>
              <a:rPr lang="en-US" sz="950" baseline="0">
                <a:solidFill>
                  <a:schemeClr val="tx1"/>
                </a:solidFill>
              </a:rPr>
              <a:t>   </a:t>
            </a:r>
            <a:endParaRPr lang="es-ES" sz="950" dirty="0">
              <a:solidFill>
                <a:schemeClr val="tx1"/>
              </a:solidFill>
            </a:endParaRPr>
          </a:p>
        </p:txBody>
      </p:sp>
    </p:spTree>
    <p:extLst>
      <p:ext uri="{BB962C8B-B14F-4D97-AF65-F5344CB8AC3E}">
        <p14:creationId xmlns:p14="http://schemas.microsoft.com/office/powerpoint/2010/main" val="58088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84DC79E-57E1-4DF9-9AC3-A638D69652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a:extLst>
              <a:ext uri="{FF2B5EF4-FFF2-40B4-BE49-F238E27FC236}">
                <a16:creationId xmlns:a16="http://schemas.microsoft.com/office/drawing/2014/main" id="{18278578-07E7-4CF6-B7EA-C1D7F835A2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143221"/>
            <a:ext cx="1224136" cy="503936"/>
          </a:xfrm>
          <a:prstGeom prst="rect">
            <a:avLst/>
          </a:prstGeom>
        </p:spPr>
      </p:pic>
      <p:sp>
        <p:nvSpPr>
          <p:cNvPr id="6" name="CuadroTexto 5">
            <a:extLst>
              <a:ext uri="{FF2B5EF4-FFF2-40B4-BE49-F238E27FC236}">
                <a16:creationId xmlns:a16="http://schemas.microsoft.com/office/drawing/2014/main" id="{84E10E02-2DFB-4A0B-A76B-CEC297D11B91}"/>
              </a:ext>
            </a:extLst>
          </p:cNvPr>
          <p:cNvSpPr txBox="1"/>
          <p:nvPr userDrawn="1"/>
        </p:nvSpPr>
        <p:spPr>
          <a:xfrm>
            <a:off x="1547664" y="6669360"/>
            <a:ext cx="7704856" cy="238527"/>
          </a:xfrm>
          <a:prstGeom prst="rect">
            <a:avLst/>
          </a:prstGeom>
        </p:spPr>
        <p:txBody>
          <a:bodyPr wrap="square" rtlCol="0">
            <a:spAutoFit/>
          </a:bodyPr>
          <a:lstStyle/>
          <a:p>
            <a:pPr algn="ctr"/>
            <a:r>
              <a:rPr lang="en-US" sz="950">
                <a:solidFill>
                  <a:schemeClr val="tx1"/>
                </a:solidFill>
              </a:rPr>
              <a:t>Alexander Hristov -  6/10/2019 – v4.0-  © Agora Speakers International.  - </a:t>
            </a:r>
            <a:r>
              <a:rPr lang="en-US" sz="950" baseline="0">
                <a:solidFill>
                  <a:schemeClr val="tx1"/>
                </a:solidFill>
                <a:hlinkClick r:id="rId4"/>
              </a:rPr>
              <a:t>www.facebook.com/groups/agoraspeakers</a:t>
            </a:r>
            <a:r>
              <a:rPr lang="en-US" sz="950" baseline="0">
                <a:solidFill>
                  <a:schemeClr val="tx1"/>
                </a:solidFill>
              </a:rPr>
              <a:t> - </a:t>
            </a:r>
            <a:r>
              <a:rPr lang="en-US" sz="950" baseline="0">
                <a:solidFill>
                  <a:schemeClr val="tx1"/>
                </a:solidFill>
                <a:hlinkClick r:id="rId5"/>
              </a:rPr>
              <a:t>www.agoraspeakers.org</a:t>
            </a:r>
            <a:r>
              <a:rPr lang="en-US" sz="950" baseline="0">
                <a:solidFill>
                  <a:schemeClr val="tx1"/>
                </a:solidFill>
              </a:rPr>
              <a:t>   </a:t>
            </a:r>
            <a:endParaRPr lang="es-ES" sz="950" dirty="0">
              <a:solidFill>
                <a:schemeClr val="tx1"/>
              </a:solidFill>
            </a:endParaRPr>
          </a:p>
        </p:txBody>
      </p:sp>
    </p:spTree>
    <p:extLst>
      <p:ext uri="{BB962C8B-B14F-4D97-AF65-F5344CB8AC3E}">
        <p14:creationId xmlns:p14="http://schemas.microsoft.com/office/powerpoint/2010/main" val="965551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019904"/>
      </p:ext>
    </p:extLst>
  </p:cSld>
  <p:clrMap bg1="lt1" tx1="dk1" bg2="lt2" tx2="dk2" accent1="accent1" accent2="accent2" accent3="accent3" accent4="accent4" accent5="accent5" accent6="accent6" hlink="hlink" folHlink="folHlink"/>
  <p:sldLayoutIdLst>
    <p:sldLayoutId id="2147483693" r:id="rId1"/>
    <p:sldLayoutId id="2147483678" r:id="rId2"/>
    <p:sldLayoutId id="2147483691" r:id="rId3"/>
    <p:sldLayoutId id="2147483675" r:id="rId4"/>
    <p:sldLayoutId id="2147483676" r:id="rId5"/>
    <p:sldLayoutId id="2147483677" r:id="rId6"/>
    <p:sldLayoutId id="2147483692" r:id="rId7"/>
    <p:sldLayoutId id="2147483665" r:id="rId8"/>
    <p:sldLayoutId id="2147483694" r:id="rId9"/>
    <p:sldLayoutId id="2147483695"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2.xml"/><Relationship Id="rId7" Type="http://schemas.openxmlformats.org/officeDocument/2006/relationships/image" Target="../media/image37.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s://wiki.agoraspeakers.org/Reuniones%20y%20roles"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hyperlink" Target="https://wiki.agoraspeakers.org/Formato+de+una+Reuni&#243;n"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iki.agoraspeakers.org/Informaci&#243;n+Legal" TargetMode="Externa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wiki.agoraspeakers.org/ocr_es" TargetMode="External"/><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43.xml.rels><?xml version="1.0" encoding="UTF-8" standalone="yes"?>
<Relationships xmlns="http://schemas.openxmlformats.org/package/2006/relationships"><Relationship Id="rId8" Type="http://schemas.openxmlformats.org/officeDocument/2006/relationships/hyperlink" Target="https://www.facebook.com/groups/agoraspeakers" TargetMode="External"/><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4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iki.agoraspeakers.org/worldwide"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iki.agoraspeakers.org/Creando%20un%20nuevo%20club"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www.agoraspeakers.org/docs/Agora_Guide_es.pdf" TargetMode="External"/><Relationship Id="rId2" Type="http://schemas.openxmlformats.org/officeDocument/2006/relationships/image" Target="../media/image103.jpg"/><Relationship Id="rId1" Type="http://schemas.openxmlformats.org/officeDocument/2006/relationships/slideLayout" Target="../slideLayouts/slideLayout8.xml"/><Relationship Id="rId5" Type="http://schemas.openxmlformats.org/officeDocument/2006/relationships/hyperlink" Target="https://www.facebook.com/groups/agoraspeakers/" TargetMode="External"/><Relationship Id="rId4" Type="http://schemas.openxmlformats.org/officeDocument/2006/relationships/hyperlink" Target="mailto:info@agoraspeakers.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6A566063-4382-4899-9A4D-C6ED5C8D7415}"/>
              </a:ext>
            </a:extLst>
          </p:cNvPr>
          <p:cNvSpPr txBox="1"/>
          <p:nvPr/>
        </p:nvSpPr>
        <p:spPr>
          <a:xfrm>
            <a:off x="152400" y="773088"/>
            <a:ext cx="9142176" cy="86177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UNA BREVE INTRODUCCIÓN A </a:t>
            </a:r>
            <a:endParaRPr lang="es-E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r>
              <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rPr>
              <a:t>AGORA </a:t>
            </a:r>
            <a:r>
              <a:rPr lang="es-ES" sz="32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rPr>
              <a:t>SPEAKERS  INTERNATIONAL</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Tree>
    <p:extLst>
      <p:ext uri="{BB962C8B-B14F-4D97-AF65-F5344CB8AC3E}">
        <p14:creationId xmlns:p14="http://schemas.microsoft.com/office/powerpoint/2010/main" val="288637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a:extLst>
              <a:ext uri="{FF2B5EF4-FFF2-40B4-BE49-F238E27FC236}">
                <a16:creationId xmlns:a16="http://schemas.microsoft.com/office/drawing/2014/main" id="{C4EA3543-1DEB-4906-AE02-BD0BED5F2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8046" y="4205179"/>
            <a:ext cx="2802839" cy="1870019"/>
          </a:xfrm>
          <a:prstGeom prst="rect">
            <a:avLst/>
          </a:prstGeom>
        </p:spPr>
      </p:pic>
      <p:pic>
        <p:nvPicPr>
          <p:cNvPr id="9" name="4 Imagen">
            <a:extLst>
              <a:ext uri="{FF2B5EF4-FFF2-40B4-BE49-F238E27FC236}">
                <a16:creationId xmlns:a16="http://schemas.microsoft.com/office/drawing/2014/main" id="{BAB7E5C8-D79C-49EC-AA22-6D4E464E7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046" y="1867807"/>
            <a:ext cx="2802840" cy="2137258"/>
          </a:xfrm>
          <a:prstGeom prst="rect">
            <a:avLst/>
          </a:prstGeom>
        </p:spPr>
      </p:pic>
      <p:sp>
        <p:nvSpPr>
          <p:cNvPr id="10" name="2 Marcador de texto">
            <a:extLst>
              <a:ext uri="{FF2B5EF4-FFF2-40B4-BE49-F238E27FC236}">
                <a16:creationId xmlns:a16="http://schemas.microsoft.com/office/drawing/2014/main" id="{3ECA2F44-9046-45B6-BEFB-C291728249F8}"/>
              </a:ext>
            </a:extLst>
          </p:cNvPr>
          <p:cNvSpPr txBox="1">
            <a:spLocks/>
          </p:cNvSpPr>
          <p:nvPr/>
        </p:nvSpPr>
        <p:spPr>
          <a:xfrm>
            <a:off x="6084168" y="1892736"/>
            <a:ext cx="2376264" cy="117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Prepara discursos y proyectos de liderazgo siguiendo los objetivos de cada proyecto</a:t>
            </a:r>
            <a:endParaRPr lang="en-US" sz="2000" dirty="0"/>
          </a:p>
        </p:txBody>
      </p:sp>
      <p:sp>
        <p:nvSpPr>
          <p:cNvPr id="11" name="2 Marcador de texto">
            <a:extLst>
              <a:ext uri="{FF2B5EF4-FFF2-40B4-BE49-F238E27FC236}">
                <a16:creationId xmlns:a16="http://schemas.microsoft.com/office/drawing/2014/main" id="{B04B8EAC-834F-4129-B922-EDFB192F8537}"/>
              </a:ext>
            </a:extLst>
          </p:cNvPr>
          <p:cNvSpPr txBox="1">
            <a:spLocks/>
          </p:cNvSpPr>
          <p:nvPr/>
        </p:nvSpPr>
        <p:spPr>
          <a:xfrm>
            <a:off x="6084169" y="4221088"/>
            <a:ext cx="2736304" cy="1402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Obtén consejo y orientación de tu mentor.</a:t>
            </a:r>
            <a:endParaRPr lang="en-US" sz="2000" dirty="0"/>
          </a:p>
        </p:txBody>
      </p:sp>
      <p:pic>
        <p:nvPicPr>
          <p:cNvPr id="12" name="8 Imagen">
            <a:extLst>
              <a:ext uri="{FF2B5EF4-FFF2-40B4-BE49-F238E27FC236}">
                <a16:creationId xmlns:a16="http://schemas.microsoft.com/office/drawing/2014/main" id="{7FD6F707-2E5F-4938-9296-B8B65AC6C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6" y="1671136"/>
            <a:ext cx="2730973" cy="2745405"/>
          </a:xfrm>
          <a:prstGeom prst="rect">
            <a:avLst/>
          </a:prstGeom>
        </p:spPr>
      </p:pic>
      <p:sp>
        <p:nvSpPr>
          <p:cNvPr id="13" name="1 Título">
            <a:extLst>
              <a:ext uri="{FF2B5EF4-FFF2-40B4-BE49-F238E27FC236}">
                <a16:creationId xmlns:a16="http://schemas.microsoft.com/office/drawing/2014/main" id="{C5CA7B4D-4BF0-48AB-B0E3-13B5059A9BDB}"/>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¿CÓMO SE APRENDE Y MEJORA?</a:t>
            </a:r>
            <a:endParaRPr lang="en-US" sz="3200">
              <a:solidFill>
                <a:srgbClr val="CE3C17"/>
              </a:solidFill>
            </a:endParaRPr>
          </a:p>
        </p:txBody>
      </p:sp>
    </p:spTree>
    <p:extLst>
      <p:ext uri="{BB962C8B-B14F-4D97-AF65-F5344CB8AC3E}">
        <p14:creationId xmlns:p14="http://schemas.microsoft.com/office/powerpoint/2010/main" val="3292837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6 Imagen">
            <a:extLst>
              <a:ext uri="{FF2B5EF4-FFF2-40B4-BE49-F238E27FC236}">
                <a16:creationId xmlns:a16="http://schemas.microsoft.com/office/drawing/2014/main" id="{B4F61C13-4E2B-4B97-8F9C-0273C53EC9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8046" y="4221088"/>
            <a:ext cx="2802840" cy="1867227"/>
          </a:xfrm>
          <a:prstGeom prst="rect">
            <a:avLst/>
          </a:prstGeom>
        </p:spPr>
      </p:pic>
      <p:sp>
        <p:nvSpPr>
          <p:cNvPr id="9" name="2 Marcador de texto">
            <a:extLst>
              <a:ext uri="{FF2B5EF4-FFF2-40B4-BE49-F238E27FC236}">
                <a16:creationId xmlns:a16="http://schemas.microsoft.com/office/drawing/2014/main" id="{332EAC10-E2D8-4878-860E-9EBFDB0EFC46}"/>
              </a:ext>
            </a:extLst>
          </p:cNvPr>
          <p:cNvSpPr txBox="1">
            <a:spLocks/>
          </p:cNvSpPr>
          <p:nvPr/>
        </p:nvSpPr>
        <p:spPr>
          <a:xfrm>
            <a:off x="6084168" y="1892736"/>
            <a:ext cx="2376264" cy="117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Presenta los discursos en tu club.</a:t>
            </a:r>
            <a:endParaRPr lang="en-US" sz="2000" dirty="0"/>
          </a:p>
        </p:txBody>
      </p:sp>
      <p:sp>
        <p:nvSpPr>
          <p:cNvPr id="10" name="2 Marcador de texto">
            <a:extLst>
              <a:ext uri="{FF2B5EF4-FFF2-40B4-BE49-F238E27FC236}">
                <a16:creationId xmlns:a16="http://schemas.microsoft.com/office/drawing/2014/main" id="{3711E142-B3EB-4AF0-9959-F5E8A9DB8056}"/>
              </a:ext>
            </a:extLst>
          </p:cNvPr>
          <p:cNvSpPr txBox="1">
            <a:spLocks/>
          </p:cNvSpPr>
          <p:nvPr/>
        </p:nvSpPr>
        <p:spPr>
          <a:xfrm>
            <a:off x="6084169" y="4221088"/>
            <a:ext cx="2736304" cy="1402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Practica en los clubes discursos improvisados y roles de liderazgo.</a:t>
            </a:r>
            <a:endParaRPr lang="en-US" sz="2000" dirty="0"/>
          </a:p>
        </p:txBody>
      </p:sp>
      <p:pic>
        <p:nvPicPr>
          <p:cNvPr id="11" name="4 Imagen">
            <a:extLst>
              <a:ext uri="{FF2B5EF4-FFF2-40B4-BE49-F238E27FC236}">
                <a16:creationId xmlns:a16="http://schemas.microsoft.com/office/drawing/2014/main" id="{694EBDA1-08CF-4370-A407-2417EBE89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552" y="1867807"/>
            <a:ext cx="2778428" cy="1777217"/>
          </a:xfrm>
          <a:prstGeom prst="rect">
            <a:avLst/>
          </a:prstGeom>
        </p:spPr>
      </p:pic>
      <p:pic>
        <p:nvPicPr>
          <p:cNvPr id="12" name="7 Imagen">
            <a:extLst>
              <a:ext uri="{FF2B5EF4-FFF2-40B4-BE49-F238E27FC236}">
                <a16:creationId xmlns:a16="http://schemas.microsoft.com/office/drawing/2014/main" id="{E45E6FC8-26B4-4424-B312-21C594AD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6" y="1671136"/>
            <a:ext cx="2767143" cy="2778095"/>
          </a:xfrm>
          <a:prstGeom prst="rect">
            <a:avLst/>
          </a:prstGeom>
        </p:spPr>
      </p:pic>
      <p:sp>
        <p:nvSpPr>
          <p:cNvPr id="13" name="1 Título">
            <a:extLst>
              <a:ext uri="{FF2B5EF4-FFF2-40B4-BE49-F238E27FC236}">
                <a16:creationId xmlns:a16="http://schemas.microsoft.com/office/drawing/2014/main" id="{0FEF9353-9856-4D0E-A863-94C37336C683}"/>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¿CÓMO SE APRENDE Y MEJORA?</a:t>
            </a:r>
            <a:endParaRPr lang="en-US" sz="3200">
              <a:solidFill>
                <a:srgbClr val="CE3C17"/>
              </a:solidFill>
            </a:endParaRPr>
          </a:p>
        </p:txBody>
      </p:sp>
    </p:spTree>
    <p:extLst>
      <p:ext uri="{BB962C8B-B14F-4D97-AF65-F5344CB8AC3E}">
        <p14:creationId xmlns:p14="http://schemas.microsoft.com/office/powerpoint/2010/main" val="348762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2 Imagen">
            <a:extLst>
              <a:ext uri="{FF2B5EF4-FFF2-40B4-BE49-F238E27FC236}">
                <a16:creationId xmlns:a16="http://schemas.microsoft.com/office/drawing/2014/main" id="{FFA5834B-3235-44A9-BC78-BFE4124786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552" y="1867807"/>
            <a:ext cx="2778428" cy="1777217"/>
          </a:xfrm>
          <a:prstGeom prst="rect">
            <a:avLst/>
          </a:prstGeom>
        </p:spPr>
      </p:pic>
      <p:pic>
        <p:nvPicPr>
          <p:cNvPr id="9" name="4 Imagen">
            <a:extLst>
              <a:ext uri="{FF2B5EF4-FFF2-40B4-BE49-F238E27FC236}">
                <a16:creationId xmlns:a16="http://schemas.microsoft.com/office/drawing/2014/main" id="{7C5B879C-D3BC-4EAC-B926-EC48882F7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858" y="1844824"/>
            <a:ext cx="2723027" cy="2088290"/>
          </a:xfrm>
          <a:prstGeom prst="rect">
            <a:avLst/>
          </a:prstGeom>
        </p:spPr>
      </p:pic>
      <p:pic>
        <p:nvPicPr>
          <p:cNvPr id="10" name="5 Imagen">
            <a:extLst>
              <a:ext uri="{FF2B5EF4-FFF2-40B4-BE49-F238E27FC236}">
                <a16:creationId xmlns:a16="http://schemas.microsoft.com/office/drawing/2014/main" id="{BAE187C5-D1F9-4BC5-BECD-A3458B210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045" y="4202627"/>
            <a:ext cx="2828535" cy="1885688"/>
          </a:xfrm>
          <a:prstGeom prst="rect">
            <a:avLst/>
          </a:prstGeom>
        </p:spPr>
      </p:pic>
      <p:sp>
        <p:nvSpPr>
          <p:cNvPr id="11" name="2 Marcador de texto">
            <a:extLst>
              <a:ext uri="{FF2B5EF4-FFF2-40B4-BE49-F238E27FC236}">
                <a16:creationId xmlns:a16="http://schemas.microsoft.com/office/drawing/2014/main" id="{9B434E08-12D2-4D1C-AD78-089418C3645B}"/>
              </a:ext>
            </a:extLst>
          </p:cNvPr>
          <p:cNvSpPr txBox="1">
            <a:spLocks/>
          </p:cNvSpPr>
          <p:nvPr/>
        </p:nvSpPr>
        <p:spPr>
          <a:xfrm>
            <a:off x="6493456" y="5000600"/>
            <a:ext cx="2376264" cy="5689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1300" dirty="0"/>
          </a:p>
        </p:txBody>
      </p:sp>
      <p:sp>
        <p:nvSpPr>
          <p:cNvPr id="12" name="2 Marcador de texto">
            <a:extLst>
              <a:ext uri="{FF2B5EF4-FFF2-40B4-BE49-F238E27FC236}">
                <a16:creationId xmlns:a16="http://schemas.microsoft.com/office/drawing/2014/main" id="{0D4E3A32-D931-4BDC-B2AE-5EC1A79FAA05}"/>
              </a:ext>
            </a:extLst>
          </p:cNvPr>
          <p:cNvSpPr txBox="1">
            <a:spLocks/>
          </p:cNvSpPr>
          <p:nvPr/>
        </p:nvSpPr>
        <p:spPr>
          <a:xfrm>
            <a:off x="6084168" y="1892736"/>
            <a:ext cx="2376264" cy="117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Tus compañeros te proporcionarán una evaluación detallada de tu presentación.</a:t>
            </a:r>
            <a:endParaRPr lang="en-US" sz="2000" dirty="0"/>
          </a:p>
        </p:txBody>
      </p:sp>
      <p:sp>
        <p:nvSpPr>
          <p:cNvPr id="13" name="2 Marcador de texto">
            <a:extLst>
              <a:ext uri="{FF2B5EF4-FFF2-40B4-BE49-F238E27FC236}">
                <a16:creationId xmlns:a16="http://schemas.microsoft.com/office/drawing/2014/main" id="{9705592E-A715-4402-9D38-27F2FB9E9867}"/>
              </a:ext>
            </a:extLst>
          </p:cNvPr>
          <p:cNvSpPr txBox="1">
            <a:spLocks/>
          </p:cNvSpPr>
          <p:nvPr/>
        </p:nvSpPr>
        <p:spPr>
          <a:xfrm>
            <a:off x="6084169" y="4221088"/>
            <a:ext cx="2736304" cy="1402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Recibirás además feedback escrito del resto de miembros y de la comunidad.</a:t>
            </a:r>
            <a:endParaRPr lang="en-US" sz="2000" dirty="0"/>
          </a:p>
        </p:txBody>
      </p:sp>
      <p:pic>
        <p:nvPicPr>
          <p:cNvPr id="14" name="9 Imagen">
            <a:extLst>
              <a:ext uri="{FF2B5EF4-FFF2-40B4-BE49-F238E27FC236}">
                <a16:creationId xmlns:a16="http://schemas.microsoft.com/office/drawing/2014/main" id="{1F645E49-ECFB-45F1-BA50-3A43A6E38E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6" y="1671136"/>
            <a:ext cx="2776536" cy="2783862"/>
          </a:xfrm>
          <a:prstGeom prst="rect">
            <a:avLst/>
          </a:prstGeom>
        </p:spPr>
      </p:pic>
      <p:sp>
        <p:nvSpPr>
          <p:cNvPr id="15" name="1 Título">
            <a:extLst>
              <a:ext uri="{FF2B5EF4-FFF2-40B4-BE49-F238E27FC236}">
                <a16:creationId xmlns:a16="http://schemas.microsoft.com/office/drawing/2014/main" id="{605C2FAA-18F9-4D6F-808A-3EF61DB291BF}"/>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¿CÓMO SE APRENDE Y MEJORA?</a:t>
            </a:r>
            <a:endParaRPr lang="en-US" sz="3200">
              <a:solidFill>
                <a:srgbClr val="CE3C17"/>
              </a:solidFill>
            </a:endParaRPr>
          </a:p>
        </p:txBody>
      </p:sp>
    </p:spTree>
    <p:extLst>
      <p:ext uri="{BB962C8B-B14F-4D97-AF65-F5344CB8AC3E}">
        <p14:creationId xmlns:p14="http://schemas.microsoft.com/office/powerpoint/2010/main" val="3380842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a 26">
            <a:extLst>
              <a:ext uri="{FF2B5EF4-FFF2-40B4-BE49-F238E27FC236}">
                <a16:creationId xmlns:a16="http://schemas.microsoft.com/office/drawing/2014/main" id="{77872CB2-52D4-4F8E-81B0-61EAC188A78F}"/>
              </a:ext>
            </a:extLst>
          </p:cNvPr>
          <p:cNvGraphicFramePr/>
          <p:nvPr>
            <p:extLst>
              <p:ext uri="{D42A27DB-BD31-4B8C-83A1-F6EECF244321}">
                <p14:modId xmlns:p14="http://schemas.microsoft.com/office/powerpoint/2010/main" val="433754129"/>
              </p:ext>
            </p:extLst>
          </p:nvPr>
        </p:nvGraphicFramePr>
        <p:xfrm>
          <a:off x="1850476" y="980728"/>
          <a:ext cx="646593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29981347-9F68-4FB8-BAB9-6848AE10DE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2348880"/>
            <a:ext cx="1224136" cy="1224136"/>
          </a:xfrm>
          <a:prstGeom prst="rect">
            <a:avLst/>
          </a:prstGeom>
        </p:spPr>
      </p:pic>
      <p:sp>
        <p:nvSpPr>
          <p:cNvPr id="3" name="CuadroTexto 2">
            <a:extLst>
              <a:ext uri="{FF2B5EF4-FFF2-40B4-BE49-F238E27FC236}">
                <a16:creationId xmlns:a16="http://schemas.microsoft.com/office/drawing/2014/main" id="{8FE1DC11-0B06-4E14-AABE-C8597407E85D}"/>
              </a:ext>
            </a:extLst>
          </p:cNvPr>
          <p:cNvSpPr txBox="1"/>
          <p:nvPr/>
        </p:nvSpPr>
        <p:spPr>
          <a:xfrm>
            <a:off x="323528" y="3573016"/>
            <a:ext cx="1800199" cy="461665"/>
          </a:xfrm>
          <a:prstGeom prst="rect">
            <a:avLst/>
          </a:prstGeom>
        </p:spPr>
        <p:txBody>
          <a:bodyPr wrap="square" rtlCol="0">
            <a:spAutoFit/>
          </a:bodyPr>
          <a:lstStyle/>
          <a:p>
            <a:pPr algn="ctr"/>
            <a:r>
              <a:rPr lang="es-ES" sz="2400"/>
              <a:t>T</a:t>
            </a:r>
            <a:r>
              <a:rPr lang="en-US" sz="2400"/>
              <a:t>Ú</a:t>
            </a:r>
            <a:endParaRPr lang="es-ES" sz="2400">
              <a:solidFill>
                <a:schemeClr val="tx1"/>
              </a:solidFill>
            </a:endParaRPr>
          </a:p>
        </p:txBody>
      </p:sp>
      <p:grpSp>
        <p:nvGrpSpPr>
          <p:cNvPr id="4" name="Grupo 3">
            <a:extLst>
              <a:ext uri="{FF2B5EF4-FFF2-40B4-BE49-F238E27FC236}">
                <a16:creationId xmlns:a16="http://schemas.microsoft.com/office/drawing/2014/main" id="{5F8B56AC-049F-4620-924A-5AC6CD913D19}"/>
              </a:ext>
            </a:extLst>
          </p:cNvPr>
          <p:cNvGrpSpPr/>
          <p:nvPr/>
        </p:nvGrpSpPr>
        <p:grpSpPr>
          <a:xfrm>
            <a:off x="1850476" y="4581128"/>
            <a:ext cx="1609867" cy="1507186"/>
            <a:chOff x="1786846" y="4670728"/>
            <a:chExt cx="1609867" cy="1507186"/>
          </a:xfrm>
        </p:grpSpPr>
        <p:pic>
          <p:nvPicPr>
            <p:cNvPr id="5" name="Imagen 4">
              <a:extLst>
                <a:ext uri="{FF2B5EF4-FFF2-40B4-BE49-F238E27FC236}">
                  <a16:creationId xmlns:a16="http://schemas.microsoft.com/office/drawing/2014/main" id="{47DF1B45-5C40-4098-8D67-0D2944B5F8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4670728"/>
              <a:ext cx="1224136" cy="860855"/>
            </a:xfrm>
            <a:prstGeom prst="rect">
              <a:avLst/>
            </a:prstGeom>
          </p:spPr>
        </p:pic>
        <p:sp>
          <p:nvSpPr>
            <p:cNvPr id="6" name="CuadroTexto 5">
              <a:extLst>
                <a:ext uri="{FF2B5EF4-FFF2-40B4-BE49-F238E27FC236}">
                  <a16:creationId xmlns:a16="http://schemas.microsoft.com/office/drawing/2014/main" id="{4818D53F-E12E-4A72-9A5A-2580D4287307}"/>
                </a:ext>
              </a:extLst>
            </p:cNvPr>
            <p:cNvSpPr txBox="1"/>
            <p:nvPr/>
          </p:nvSpPr>
          <p:spPr>
            <a:xfrm>
              <a:off x="1786846" y="5531583"/>
              <a:ext cx="1609867" cy="646331"/>
            </a:xfrm>
            <a:prstGeom prst="rect">
              <a:avLst/>
            </a:prstGeom>
          </p:spPr>
          <p:txBody>
            <a:bodyPr wrap="square" rtlCol="0">
              <a:spAutoFit/>
            </a:bodyPr>
            <a:lstStyle/>
            <a:p>
              <a:pPr algn="ctr"/>
              <a:r>
                <a:rPr lang="en-US">
                  <a:solidFill>
                    <a:schemeClr val="tx1"/>
                  </a:solidFill>
                </a:rPr>
                <a:t>REUNIÓN DE CLUB</a:t>
              </a:r>
              <a:endParaRPr lang="es-ES">
                <a:solidFill>
                  <a:schemeClr val="tx1"/>
                </a:solidFill>
              </a:endParaRPr>
            </a:p>
          </p:txBody>
        </p:sp>
      </p:grpSp>
      <p:grpSp>
        <p:nvGrpSpPr>
          <p:cNvPr id="7" name="Grupo 6">
            <a:extLst>
              <a:ext uri="{FF2B5EF4-FFF2-40B4-BE49-F238E27FC236}">
                <a16:creationId xmlns:a16="http://schemas.microsoft.com/office/drawing/2014/main" id="{9EC2C2E1-A48E-4200-A76F-9DA38350DF1E}"/>
              </a:ext>
            </a:extLst>
          </p:cNvPr>
          <p:cNvGrpSpPr/>
          <p:nvPr/>
        </p:nvGrpSpPr>
        <p:grpSpPr>
          <a:xfrm>
            <a:off x="3377146" y="4581128"/>
            <a:ext cx="1609867" cy="1507186"/>
            <a:chOff x="1786846" y="4670728"/>
            <a:chExt cx="1609867" cy="1507186"/>
          </a:xfrm>
        </p:grpSpPr>
        <p:pic>
          <p:nvPicPr>
            <p:cNvPr id="8" name="Imagen 7">
              <a:extLst>
                <a:ext uri="{FF2B5EF4-FFF2-40B4-BE49-F238E27FC236}">
                  <a16:creationId xmlns:a16="http://schemas.microsoft.com/office/drawing/2014/main" id="{10CADE5F-CCBA-43E2-AA51-90AE57D6B4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4670728"/>
              <a:ext cx="1224136" cy="860855"/>
            </a:xfrm>
            <a:prstGeom prst="rect">
              <a:avLst/>
            </a:prstGeom>
          </p:spPr>
        </p:pic>
        <p:sp>
          <p:nvSpPr>
            <p:cNvPr id="9" name="CuadroTexto 8">
              <a:extLst>
                <a:ext uri="{FF2B5EF4-FFF2-40B4-BE49-F238E27FC236}">
                  <a16:creationId xmlns:a16="http://schemas.microsoft.com/office/drawing/2014/main" id="{6E2CA5A0-B38E-4BCB-84AB-EF94E5EF8A51}"/>
                </a:ext>
              </a:extLst>
            </p:cNvPr>
            <p:cNvSpPr txBox="1"/>
            <p:nvPr/>
          </p:nvSpPr>
          <p:spPr>
            <a:xfrm>
              <a:off x="1786846" y="5531583"/>
              <a:ext cx="1609867" cy="646331"/>
            </a:xfrm>
            <a:prstGeom prst="rect">
              <a:avLst/>
            </a:prstGeom>
          </p:spPr>
          <p:txBody>
            <a:bodyPr wrap="square" rtlCol="0">
              <a:spAutoFit/>
            </a:bodyPr>
            <a:lstStyle/>
            <a:p>
              <a:pPr algn="ctr"/>
              <a:r>
                <a:rPr lang="en-US"/>
                <a:t>REUNIÓN DE CLUB</a:t>
              </a:r>
              <a:endParaRPr lang="es-ES"/>
            </a:p>
          </p:txBody>
        </p:sp>
      </p:grpSp>
      <p:grpSp>
        <p:nvGrpSpPr>
          <p:cNvPr id="10" name="Grupo 9">
            <a:extLst>
              <a:ext uri="{FF2B5EF4-FFF2-40B4-BE49-F238E27FC236}">
                <a16:creationId xmlns:a16="http://schemas.microsoft.com/office/drawing/2014/main" id="{C09AA7A1-E516-4593-BD22-2BBDABDE35B0}"/>
              </a:ext>
            </a:extLst>
          </p:cNvPr>
          <p:cNvGrpSpPr/>
          <p:nvPr/>
        </p:nvGrpSpPr>
        <p:grpSpPr>
          <a:xfrm>
            <a:off x="4987013" y="4581128"/>
            <a:ext cx="1609867" cy="1507186"/>
            <a:chOff x="1786846" y="4670728"/>
            <a:chExt cx="1609867" cy="1507186"/>
          </a:xfrm>
        </p:grpSpPr>
        <p:pic>
          <p:nvPicPr>
            <p:cNvPr id="11" name="Imagen 10">
              <a:extLst>
                <a:ext uri="{FF2B5EF4-FFF2-40B4-BE49-F238E27FC236}">
                  <a16:creationId xmlns:a16="http://schemas.microsoft.com/office/drawing/2014/main" id="{9C44882E-AE9F-4EFF-BF32-023C36C3F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4670728"/>
              <a:ext cx="1224136" cy="860855"/>
            </a:xfrm>
            <a:prstGeom prst="rect">
              <a:avLst/>
            </a:prstGeom>
          </p:spPr>
        </p:pic>
        <p:sp>
          <p:nvSpPr>
            <p:cNvPr id="12" name="CuadroTexto 11">
              <a:extLst>
                <a:ext uri="{FF2B5EF4-FFF2-40B4-BE49-F238E27FC236}">
                  <a16:creationId xmlns:a16="http://schemas.microsoft.com/office/drawing/2014/main" id="{FC6E80F8-FF98-47E7-9E1A-131FA9AB3E31}"/>
                </a:ext>
              </a:extLst>
            </p:cNvPr>
            <p:cNvSpPr txBox="1"/>
            <p:nvPr/>
          </p:nvSpPr>
          <p:spPr>
            <a:xfrm>
              <a:off x="1786846" y="5531583"/>
              <a:ext cx="1609867" cy="646331"/>
            </a:xfrm>
            <a:prstGeom prst="rect">
              <a:avLst/>
            </a:prstGeom>
          </p:spPr>
          <p:txBody>
            <a:bodyPr wrap="square" rtlCol="0">
              <a:spAutoFit/>
            </a:bodyPr>
            <a:lstStyle/>
            <a:p>
              <a:pPr algn="ctr"/>
              <a:r>
                <a:rPr lang="en-US"/>
                <a:t>REUNIÓN DE CLUB</a:t>
              </a:r>
              <a:endParaRPr lang="es-ES"/>
            </a:p>
          </p:txBody>
        </p:sp>
      </p:grpSp>
      <p:grpSp>
        <p:nvGrpSpPr>
          <p:cNvPr id="13" name="Grupo 12">
            <a:extLst>
              <a:ext uri="{FF2B5EF4-FFF2-40B4-BE49-F238E27FC236}">
                <a16:creationId xmlns:a16="http://schemas.microsoft.com/office/drawing/2014/main" id="{DFAE821A-79DA-4B1B-9AC0-DE94AFF32BBE}"/>
              </a:ext>
            </a:extLst>
          </p:cNvPr>
          <p:cNvGrpSpPr/>
          <p:nvPr/>
        </p:nvGrpSpPr>
        <p:grpSpPr>
          <a:xfrm>
            <a:off x="6513683" y="4581128"/>
            <a:ext cx="1609867" cy="1507186"/>
            <a:chOff x="1786846" y="4670728"/>
            <a:chExt cx="1609867" cy="1507186"/>
          </a:xfrm>
        </p:grpSpPr>
        <p:pic>
          <p:nvPicPr>
            <p:cNvPr id="14" name="Imagen 13">
              <a:extLst>
                <a:ext uri="{FF2B5EF4-FFF2-40B4-BE49-F238E27FC236}">
                  <a16:creationId xmlns:a16="http://schemas.microsoft.com/office/drawing/2014/main" id="{A2B1DD48-B40C-4623-BFD7-36EA688D3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4670728"/>
              <a:ext cx="1224136" cy="860855"/>
            </a:xfrm>
            <a:prstGeom prst="rect">
              <a:avLst/>
            </a:prstGeom>
          </p:spPr>
        </p:pic>
        <p:sp>
          <p:nvSpPr>
            <p:cNvPr id="15" name="CuadroTexto 14">
              <a:extLst>
                <a:ext uri="{FF2B5EF4-FFF2-40B4-BE49-F238E27FC236}">
                  <a16:creationId xmlns:a16="http://schemas.microsoft.com/office/drawing/2014/main" id="{4B4E12DE-1480-48A5-8A87-175582208157}"/>
                </a:ext>
              </a:extLst>
            </p:cNvPr>
            <p:cNvSpPr txBox="1"/>
            <p:nvPr/>
          </p:nvSpPr>
          <p:spPr>
            <a:xfrm>
              <a:off x="1786846" y="5531583"/>
              <a:ext cx="1609867" cy="646331"/>
            </a:xfrm>
            <a:prstGeom prst="rect">
              <a:avLst/>
            </a:prstGeom>
          </p:spPr>
          <p:txBody>
            <a:bodyPr wrap="square" rtlCol="0">
              <a:spAutoFit/>
            </a:bodyPr>
            <a:lstStyle/>
            <a:p>
              <a:pPr algn="ctr"/>
              <a:r>
                <a:rPr lang="en-US"/>
                <a:t>REUNIÓN DE CLUB</a:t>
              </a:r>
              <a:endParaRPr lang="es-ES"/>
            </a:p>
          </p:txBody>
        </p:sp>
      </p:grpSp>
      <p:sp>
        <p:nvSpPr>
          <p:cNvPr id="16" name="Flecha: hacia abajo 15">
            <a:extLst>
              <a:ext uri="{FF2B5EF4-FFF2-40B4-BE49-F238E27FC236}">
                <a16:creationId xmlns:a16="http://schemas.microsoft.com/office/drawing/2014/main" id="{0F322892-381C-4BE3-B74C-302A5B42E774}"/>
              </a:ext>
            </a:extLst>
          </p:cNvPr>
          <p:cNvSpPr/>
          <p:nvPr/>
        </p:nvSpPr>
        <p:spPr>
          <a:xfrm>
            <a:off x="2411760" y="3717032"/>
            <a:ext cx="43204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7" name="Flecha: hacia abajo 16">
            <a:extLst>
              <a:ext uri="{FF2B5EF4-FFF2-40B4-BE49-F238E27FC236}">
                <a16:creationId xmlns:a16="http://schemas.microsoft.com/office/drawing/2014/main" id="{A17AF121-6D98-422B-AC86-8F2956F40268}"/>
              </a:ext>
            </a:extLst>
          </p:cNvPr>
          <p:cNvSpPr/>
          <p:nvPr/>
        </p:nvSpPr>
        <p:spPr>
          <a:xfrm>
            <a:off x="3966055" y="3747526"/>
            <a:ext cx="43204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8" name="Flecha: hacia abajo 17">
            <a:extLst>
              <a:ext uri="{FF2B5EF4-FFF2-40B4-BE49-F238E27FC236}">
                <a16:creationId xmlns:a16="http://schemas.microsoft.com/office/drawing/2014/main" id="{CA1A094B-814E-42FD-ACF6-29CA803F8429}"/>
              </a:ext>
            </a:extLst>
          </p:cNvPr>
          <p:cNvSpPr/>
          <p:nvPr/>
        </p:nvSpPr>
        <p:spPr>
          <a:xfrm>
            <a:off x="5575922" y="3747526"/>
            <a:ext cx="43204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9" name="Flecha: hacia abajo 18">
            <a:extLst>
              <a:ext uri="{FF2B5EF4-FFF2-40B4-BE49-F238E27FC236}">
                <a16:creationId xmlns:a16="http://schemas.microsoft.com/office/drawing/2014/main" id="{014FABB3-9F00-46C6-AFFF-6F9E327CC862}"/>
              </a:ext>
            </a:extLst>
          </p:cNvPr>
          <p:cNvSpPr/>
          <p:nvPr/>
        </p:nvSpPr>
        <p:spPr>
          <a:xfrm>
            <a:off x="7177089" y="3744769"/>
            <a:ext cx="43204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B727F343-8420-4B73-8036-9B98BAAA95F1}"/>
              </a:ext>
            </a:extLst>
          </p:cNvPr>
          <p:cNvSpPr txBox="1"/>
          <p:nvPr/>
        </p:nvSpPr>
        <p:spPr>
          <a:xfrm>
            <a:off x="1850476" y="1691018"/>
            <a:ext cx="633670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a:ln w="0"/>
                <a:solidFill>
                  <a:schemeClr val="tx1"/>
                </a:solidFill>
                <a:effectLst>
                  <a:outerShdw blurRad="38100" dist="19050" dir="2700000" algn="tl" rotWithShape="0">
                    <a:schemeClr val="dk1">
                      <a:alpha val="40000"/>
                    </a:schemeClr>
                  </a:outerShdw>
                </a:effectLst>
              </a:rPr>
              <a:t>Ruta Educativa</a:t>
            </a:r>
          </a:p>
        </p:txBody>
      </p:sp>
      <p:pic>
        <p:nvPicPr>
          <p:cNvPr id="21" name="2 Imagen">
            <a:extLst>
              <a:ext uri="{FF2B5EF4-FFF2-40B4-BE49-F238E27FC236}">
                <a16:creationId xmlns:a16="http://schemas.microsoft.com/office/drawing/2014/main" id="{718F4664-0948-4DD1-9382-E33FA2219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9177" y="2249996"/>
            <a:ext cx="688329" cy="691699"/>
          </a:xfrm>
          <a:prstGeom prst="rect">
            <a:avLst/>
          </a:prstGeom>
        </p:spPr>
      </p:pic>
      <p:pic>
        <p:nvPicPr>
          <p:cNvPr id="22" name="2 Imagen">
            <a:extLst>
              <a:ext uri="{FF2B5EF4-FFF2-40B4-BE49-F238E27FC236}">
                <a16:creationId xmlns:a16="http://schemas.microsoft.com/office/drawing/2014/main" id="{9F528137-0752-499D-81C1-2EAC010EF8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8881" y="2245018"/>
            <a:ext cx="688329" cy="691699"/>
          </a:xfrm>
          <a:prstGeom prst="rect">
            <a:avLst/>
          </a:prstGeom>
        </p:spPr>
      </p:pic>
      <p:pic>
        <p:nvPicPr>
          <p:cNvPr id="23" name="2 Imagen">
            <a:extLst>
              <a:ext uri="{FF2B5EF4-FFF2-40B4-BE49-F238E27FC236}">
                <a16:creationId xmlns:a16="http://schemas.microsoft.com/office/drawing/2014/main" id="{B5A179B4-8153-4B8D-B763-A7F019085E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4148" y="2245017"/>
            <a:ext cx="688329" cy="691699"/>
          </a:xfrm>
          <a:prstGeom prst="rect">
            <a:avLst/>
          </a:prstGeom>
        </p:spPr>
      </p:pic>
      <p:pic>
        <p:nvPicPr>
          <p:cNvPr id="24" name="2 Imagen">
            <a:extLst>
              <a:ext uri="{FF2B5EF4-FFF2-40B4-BE49-F238E27FC236}">
                <a16:creationId xmlns:a16="http://schemas.microsoft.com/office/drawing/2014/main" id="{9C44D409-2B21-48C5-AC9F-6B3A6117A8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4015" y="2245016"/>
            <a:ext cx="688329" cy="691699"/>
          </a:xfrm>
          <a:prstGeom prst="rect">
            <a:avLst/>
          </a:prstGeom>
        </p:spPr>
      </p:pic>
      <p:sp>
        <p:nvSpPr>
          <p:cNvPr id="25" name="1 Título">
            <a:extLst>
              <a:ext uri="{FF2B5EF4-FFF2-40B4-BE49-F238E27FC236}">
                <a16:creationId xmlns:a16="http://schemas.microsoft.com/office/drawing/2014/main" id="{7AD74777-D303-4063-A403-ED30A5430A67}"/>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¿CÓMO SE PROGRESA?</a:t>
            </a:r>
          </a:p>
        </p:txBody>
      </p:sp>
    </p:spTree>
    <p:extLst>
      <p:ext uri="{BB962C8B-B14F-4D97-AF65-F5344CB8AC3E}">
        <p14:creationId xmlns:p14="http://schemas.microsoft.com/office/powerpoint/2010/main" val="1964637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a:extLst>
              <a:ext uri="{FF2B5EF4-FFF2-40B4-BE49-F238E27FC236}">
                <a16:creationId xmlns:a16="http://schemas.microsoft.com/office/drawing/2014/main" id="{394ECA6A-11D9-46E0-9EC0-EC2869E3F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
        <p:nvSpPr>
          <p:cNvPr id="3" name="2 Marcador de texto">
            <a:extLst>
              <a:ext uri="{FF2B5EF4-FFF2-40B4-BE49-F238E27FC236}">
                <a16:creationId xmlns:a16="http://schemas.microsoft.com/office/drawing/2014/main" id="{F882664F-53CE-4CFA-97DD-7BFC02B34368}"/>
              </a:ext>
            </a:extLst>
          </p:cNvPr>
          <p:cNvSpPr txBox="1">
            <a:spLocks/>
          </p:cNvSpPr>
          <p:nvPr/>
        </p:nvSpPr>
        <p:spPr>
          <a:xfrm>
            <a:off x="2987824" y="3176972"/>
            <a:ext cx="5544616" cy="3312368"/>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a:solidFill>
                  <a:srgbClr val="C00000"/>
                </a:solidFill>
              </a:rPr>
              <a:t>LOCAL CLUBS</a:t>
            </a:r>
          </a:p>
          <a:p>
            <a:r>
              <a:rPr lang="es-ES" sz="1600"/>
              <a:t>Los clubes son independientes pero afiliados con Agora, y se crean y gestionan por voluntarios locales. Los clubes celebran reuniones semanales, quincenales o mensuales.</a:t>
            </a:r>
          </a:p>
          <a:p>
            <a:endParaRPr lang="es-ES" sz="1600"/>
          </a:p>
          <a:p>
            <a:r>
              <a:rPr lang="es-ES" sz="1600"/>
              <a:t>Los clubes proporcionan a los miembros de Agora un sitio donde se encuentran, aprenden y practican utilizando el programa educativo</a:t>
            </a:r>
          </a:p>
          <a:p>
            <a:endParaRPr lang="es-ES" sz="1600"/>
          </a:p>
          <a:p>
            <a:r>
              <a:rPr lang="es-ES" sz="1600"/>
              <a:t>Cualquiera puede crear un club. Solo se necesita tiempo, energía y 8 personas interesadas.</a:t>
            </a:r>
          </a:p>
        </p:txBody>
      </p:sp>
    </p:spTree>
    <p:extLst>
      <p:ext uri="{BB962C8B-B14F-4D97-AF65-F5344CB8AC3E}">
        <p14:creationId xmlns:p14="http://schemas.microsoft.com/office/powerpoint/2010/main" val="248847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CD289508-41B0-4E95-9454-0644E9D7C5D6}"/>
              </a:ext>
            </a:extLst>
          </p:cNvPr>
          <p:cNvSpPr/>
          <p:nvPr/>
        </p:nvSpPr>
        <p:spPr>
          <a:xfrm>
            <a:off x="1516420" y="1988840"/>
            <a:ext cx="4176464" cy="6480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_tradnl" sz="3100"/>
              <a:t>SECCIÓN</a:t>
            </a:r>
            <a:r>
              <a:rPr lang="en-US" sz="3100"/>
              <a:t> 1</a:t>
            </a:r>
            <a:endParaRPr lang="es-ES" sz="3100"/>
          </a:p>
        </p:txBody>
      </p:sp>
      <p:sp>
        <p:nvSpPr>
          <p:cNvPr id="3" name="Rectángulo: esquinas redondeadas 2">
            <a:extLst>
              <a:ext uri="{FF2B5EF4-FFF2-40B4-BE49-F238E27FC236}">
                <a16:creationId xmlns:a16="http://schemas.microsoft.com/office/drawing/2014/main" id="{2FC1C6F7-7A41-4C66-B6DA-D3390ECEC0EE}"/>
              </a:ext>
            </a:extLst>
          </p:cNvPr>
          <p:cNvSpPr/>
          <p:nvPr/>
        </p:nvSpPr>
        <p:spPr>
          <a:xfrm>
            <a:off x="1516420" y="2924944"/>
            <a:ext cx="4176464"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3100"/>
              <a:t>SECCIÓN</a:t>
            </a:r>
            <a:r>
              <a:rPr lang="en-US" sz="3100"/>
              <a:t> 2</a:t>
            </a:r>
            <a:endParaRPr lang="es-ES" sz="3100"/>
          </a:p>
        </p:txBody>
      </p:sp>
      <p:sp>
        <p:nvSpPr>
          <p:cNvPr id="4" name="Rectángulo: esquinas redondeadas 3">
            <a:extLst>
              <a:ext uri="{FF2B5EF4-FFF2-40B4-BE49-F238E27FC236}">
                <a16:creationId xmlns:a16="http://schemas.microsoft.com/office/drawing/2014/main" id="{ECBCC715-D2B0-4D79-8A5E-E84E66FB6852}"/>
              </a:ext>
            </a:extLst>
          </p:cNvPr>
          <p:cNvSpPr/>
          <p:nvPr/>
        </p:nvSpPr>
        <p:spPr>
          <a:xfrm>
            <a:off x="1516420" y="3780832"/>
            <a:ext cx="4176464"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_tradnl" sz="3100"/>
              <a:t>SECCIÓN</a:t>
            </a:r>
            <a:r>
              <a:rPr lang="en-US" sz="3100"/>
              <a:t> 3</a:t>
            </a:r>
            <a:endParaRPr lang="es-ES" sz="3100"/>
          </a:p>
        </p:txBody>
      </p:sp>
      <p:sp>
        <p:nvSpPr>
          <p:cNvPr id="5" name="Rectángulo: esquinas redondeadas 4">
            <a:extLst>
              <a:ext uri="{FF2B5EF4-FFF2-40B4-BE49-F238E27FC236}">
                <a16:creationId xmlns:a16="http://schemas.microsoft.com/office/drawing/2014/main" id="{9F4594CA-1209-48C6-86C2-CCB40377998B}"/>
              </a:ext>
            </a:extLst>
          </p:cNvPr>
          <p:cNvSpPr/>
          <p:nvPr/>
        </p:nvSpPr>
        <p:spPr>
          <a:xfrm rot="16200000">
            <a:off x="-567051" y="3335660"/>
            <a:ext cx="3384376"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3100"/>
              <a:t>ANFITRIÓN </a:t>
            </a:r>
            <a:endParaRPr lang="es-ES_tradnl" sz="3100" dirty="0"/>
          </a:p>
        </p:txBody>
      </p:sp>
      <p:sp>
        <p:nvSpPr>
          <p:cNvPr id="6" name="Rectángulo: esquinas redondeadas 5">
            <a:extLst>
              <a:ext uri="{FF2B5EF4-FFF2-40B4-BE49-F238E27FC236}">
                <a16:creationId xmlns:a16="http://schemas.microsoft.com/office/drawing/2014/main" id="{867515D6-984F-42F5-A137-8AF8507E3627}"/>
              </a:ext>
            </a:extLst>
          </p:cNvPr>
          <p:cNvSpPr/>
          <p:nvPr/>
        </p:nvSpPr>
        <p:spPr>
          <a:xfrm>
            <a:off x="1547664" y="4673312"/>
            <a:ext cx="4176464"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100"/>
              <a:t>…ETC..</a:t>
            </a:r>
            <a:endParaRPr lang="es-ES" sz="3100"/>
          </a:p>
        </p:txBody>
      </p:sp>
      <p:pic>
        <p:nvPicPr>
          <p:cNvPr id="7" name="Imagen 6">
            <a:extLst>
              <a:ext uri="{FF2B5EF4-FFF2-40B4-BE49-F238E27FC236}">
                <a16:creationId xmlns:a16="http://schemas.microsoft.com/office/drawing/2014/main" id="{84E0A4EE-FFA8-45E3-914E-4DEBEC8A5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500" y="3036001"/>
            <a:ext cx="427282" cy="427282"/>
          </a:xfrm>
          <a:prstGeom prst="rect">
            <a:avLst/>
          </a:prstGeom>
        </p:spPr>
      </p:pic>
      <p:pic>
        <p:nvPicPr>
          <p:cNvPr id="8" name="Imagen 7">
            <a:extLst>
              <a:ext uri="{FF2B5EF4-FFF2-40B4-BE49-F238E27FC236}">
                <a16:creationId xmlns:a16="http://schemas.microsoft.com/office/drawing/2014/main" id="{79CD0F6B-23C2-4C06-A159-C501CD7BE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500" y="3890372"/>
            <a:ext cx="427282" cy="427282"/>
          </a:xfrm>
          <a:prstGeom prst="rect">
            <a:avLst/>
          </a:prstGeom>
        </p:spPr>
      </p:pic>
      <p:pic>
        <p:nvPicPr>
          <p:cNvPr id="9" name="Imagen 8">
            <a:extLst>
              <a:ext uri="{FF2B5EF4-FFF2-40B4-BE49-F238E27FC236}">
                <a16:creationId xmlns:a16="http://schemas.microsoft.com/office/drawing/2014/main" id="{0569A976-EBB5-4A19-8541-BDB5CE0E7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500" y="2056335"/>
            <a:ext cx="411727" cy="478753"/>
          </a:xfrm>
          <a:prstGeom prst="rect">
            <a:avLst/>
          </a:prstGeom>
        </p:spPr>
      </p:pic>
      <p:pic>
        <p:nvPicPr>
          <p:cNvPr id="10" name="Imagen 9">
            <a:extLst>
              <a:ext uri="{FF2B5EF4-FFF2-40B4-BE49-F238E27FC236}">
                <a16:creationId xmlns:a16="http://schemas.microsoft.com/office/drawing/2014/main" id="{70E7E262-CFB4-4515-8D3E-993DCB5C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031" y="3261556"/>
            <a:ext cx="398140" cy="398140"/>
          </a:xfrm>
          <a:prstGeom prst="rect">
            <a:avLst/>
          </a:prstGeom>
        </p:spPr>
      </p:pic>
      <p:sp>
        <p:nvSpPr>
          <p:cNvPr id="13" name="1 Título">
            <a:extLst>
              <a:ext uri="{FF2B5EF4-FFF2-40B4-BE49-F238E27FC236}">
                <a16:creationId xmlns:a16="http://schemas.microsoft.com/office/drawing/2014/main" id="{AAF26DA4-0841-4603-A91F-2A764FD18150}"/>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REUNIONES DE LOS CLUBES</a:t>
            </a:r>
          </a:p>
        </p:txBody>
      </p:sp>
      <p:sp>
        <p:nvSpPr>
          <p:cNvPr id="14" name="Rectángulo 13">
            <a:extLst>
              <a:ext uri="{FF2B5EF4-FFF2-40B4-BE49-F238E27FC236}">
                <a16:creationId xmlns:a16="http://schemas.microsoft.com/office/drawing/2014/main" id="{BF4CB979-0CAD-4EB7-886A-9558F2A92076}"/>
              </a:ext>
            </a:extLst>
          </p:cNvPr>
          <p:cNvSpPr/>
          <p:nvPr/>
        </p:nvSpPr>
        <p:spPr>
          <a:xfrm>
            <a:off x="6156176" y="2211922"/>
            <a:ext cx="2592288" cy="4247317"/>
          </a:xfrm>
          <a:prstGeom prst="rect">
            <a:avLst/>
          </a:prstGeom>
        </p:spPr>
        <p:txBody>
          <a:bodyPr wrap="square">
            <a:spAutoFit/>
          </a:bodyPr>
          <a:lstStyle/>
          <a:p>
            <a:r>
              <a:rPr lang="es-ES_tradnl"/>
              <a:t>Las reuniones de los clubes proceden siguiendo una </a:t>
            </a:r>
            <a:r>
              <a:rPr lang="es-ES_tradnl">
                <a:solidFill>
                  <a:srgbClr val="FF0000"/>
                </a:solidFill>
              </a:rPr>
              <a:t>agenda</a:t>
            </a:r>
            <a:r>
              <a:rPr lang="es-ES_tradnl"/>
              <a:t> con diferentes </a:t>
            </a:r>
            <a:r>
              <a:rPr lang="es-ES_tradnl">
                <a:solidFill>
                  <a:srgbClr val="FF0000"/>
                </a:solidFill>
              </a:rPr>
              <a:t>partes</a:t>
            </a:r>
            <a:r>
              <a:rPr lang="es-ES_tradnl"/>
              <a:t>.</a:t>
            </a:r>
          </a:p>
          <a:p>
            <a:endParaRPr lang="es-ES_tradnl"/>
          </a:p>
          <a:p>
            <a:r>
              <a:rPr lang="es-ES_tradnl"/>
              <a:t>En ellas, los miembros toman diferentes </a:t>
            </a:r>
            <a:r>
              <a:rPr lang="es-ES_tradnl">
                <a:solidFill>
                  <a:srgbClr val="FF0000"/>
                </a:solidFill>
              </a:rPr>
              <a:t>roles</a:t>
            </a:r>
            <a:r>
              <a:rPr lang="es-ES_tradnl"/>
              <a:t>, o pueden participar solo como público.</a:t>
            </a:r>
          </a:p>
          <a:p>
            <a:endParaRPr lang="es-ES_tradnl"/>
          </a:p>
          <a:p>
            <a:r>
              <a:rPr lang="es-ES_tradnl"/>
              <a:t>Un </a:t>
            </a:r>
            <a:r>
              <a:rPr lang="es-ES_tradnl">
                <a:solidFill>
                  <a:srgbClr val="FF0000"/>
                </a:solidFill>
              </a:rPr>
              <a:t>cronometrador</a:t>
            </a:r>
            <a:r>
              <a:rPr lang="es-ES_tradnl"/>
              <a:t> y un </a:t>
            </a:r>
            <a:r>
              <a:rPr lang="es-ES_tradnl">
                <a:solidFill>
                  <a:srgbClr val="FF0000"/>
                </a:solidFill>
              </a:rPr>
              <a:t>gramático</a:t>
            </a:r>
            <a:r>
              <a:rPr lang="es-ES_tradnl"/>
              <a:t> vigilan el tiempo y el uso del lenguaje durante la reunión</a:t>
            </a:r>
            <a:endParaRPr lang="es-ES_tradnl" dirty="0"/>
          </a:p>
        </p:txBody>
      </p:sp>
      <p:sp>
        <p:nvSpPr>
          <p:cNvPr id="16" name="Rectángulo 15">
            <a:extLst>
              <a:ext uri="{FF2B5EF4-FFF2-40B4-BE49-F238E27FC236}">
                <a16:creationId xmlns:a16="http://schemas.microsoft.com/office/drawing/2014/main" id="{892140D1-81DF-459A-9AE1-D6CDE647D003}"/>
              </a:ext>
            </a:extLst>
          </p:cNvPr>
          <p:cNvSpPr/>
          <p:nvPr/>
        </p:nvSpPr>
        <p:spPr>
          <a:xfrm>
            <a:off x="4704483" y="1526528"/>
            <a:ext cx="399668" cy="4536504"/>
          </a:xfrm>
          <a:prstGeom prst="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r>
              <a:rPr lang="es-ES_tradnl" sz="1500"/>
              <a:t>CRONOMETRADOR</a:t>
            </a:r>
            <a:endParaRPr lang="es-ES" sz="1500"/>
          </a:p>
        </p:txBody>
      </p:sp>
      <p:pic>
        <p:nvPicPr>
          <p:cNvPr id="17" name="Imagen 16">
            <a:extLst>
              <a:ext uri="{FF2B5EF4-FFF2-40B4-BE49-F238E27FC236}">
                <a16:creationId xmlns:a16="http://schemas.microsoft.com/office/drawing/2014/main" id="{486F6CC1-CF8F-4BCE-977A-9AD118344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07" y="1817065"/>
            <a:ext cx="304800" cy="304800"/>
          </a:xfrm>
          <a:prstGeom prst="rect">
            <a:avLst/>
          </a:prstGeom>
        </p:spPr>
      </p:pic>
      <p:pic>
        <p:nvPicPr>
          <p:cNvPr id="18" name="Imagen 17">
            <a:extLst>
              <a:ext uri="{FF2B5EF4-FFF2-40B4-BE49-F238E27FC236}">
                <a16:creationId xmlns:a16="http://schemas.microsoft.com/office/drawing/2014/main" id="{1A304301-2E7F-40AD-A541-0F40E509B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07" y="2782564"/>
            <a:ext cx="304800" cy="304800"/>
          </a:xfrm>
          <a:prstGeom prst="rect">
            <a:avLst/>
          </a:prstGeom>
        </p:spPr>
      </p:pic>
      <p:pic>
        <p:nvPicPr>
          <p:cNvPr id="19" name="Imagen 18">
            <a:extLst>
              <a:ext uri="{FF2B5EF4-FFF2-40B4-BE49-F238E27FC236}">
                <a16:creationId xmlns:a16="http://schemas.microsoft.com/office/drawing/2014/main" id="{4D32D31C-4EA3-42B0-824E-26F7721F9C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07" y="3652468"/>
            <a:ext cx="304800" cy="304800"/>
          </a:xfrm>
          <a:prstGeom prst="rect">
            <a:avLst/>
          </a:prstGeom>
        </p:spPr>
      </p:pic>
      <p:sp>
        <p:nvSpPr>
          <p:cNvPr id="21" name="Rectángulo 20">
            <a:extLst>
              <a:ext uri="{FF2B5EF4-FFF2-40B4-BE49-F238E27FC236}">
                <a16:creationId xmlns:a16="http://schemas.microsoft.com/office/drawing/2014/main" id="{19DF9766-D288-4542-B64F-B3937D70A848}"/>
              </a:ext>
            </a:extLst>
          </p:cNvPr>
          <p:cNvSpPr/>
          <p:nvPr/>
        </p:nvSpPr>
        <p:spPr>
          <a:xfrm>
            <a:off x="5145510" y="1536616"/>
            <a:ext cx="399668" cy="4536504"/>
          </a:xfrm>
          <a:prstGeom prst="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r>
              <a:rPr lang="es-ES_tradnl" sz="1500"/>
              <a:t>GRAMÁTICO</a:t>
            </a:r>
            <a:endParaRPr lang="es-ES" sz="1500"/>
          </a:p>
        </p:txBody>
      </p:sp>
      <p:pic>
        <p:nvPicPr>
          <p:cNvPr id="22" name="Imagen 21">
            <a:extLst>
              <a:ext uri="{FF2B5EF4-FFF2-40B4-BE49-F238E27FC236}">
                <a16:creationId xmlns:a16="http://schemas.microsoft.com/office/drawing/2014/main" id="{310F6248-8E7D-4C7B-9149-8911E8EAAE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5511" y="1750836"/>
            <a:ext cx="371029" cy="371029"/>
          </a:xfrm>
          <a:prstGeom prst="rect">
            <a:avLst/>
          </a:prstGeom>
        </p:spPr>
      </p:pic>
      <p:pic>
        <p:nvPicPr>
          <p:cNvPr id="23" name="Imagen 22">
            <a:extLst>
              <a:ext uri="{FF2B5EF4-FFF2-40B4-BE49-F238E27FC236}">
                <a16:creationId xmlns:a16="http://schemas.microsoft.com/office/drawing/2014/main" id="{0731A1A2-33D0-4BB1-A44B-75AB07B7CB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5511" y="2716335"/>
            <a:ext cx="371029" cy="371029"/>
          </a:xfrm>
          <a:prstGeom prst="rect">
            <a:avLst/>
          </a:prstGeom>
        </p:spPr>
      </p:pic>
      <p:pic>
        <p:nvPicPr>
          <p:cNvPr id="24" name="Imagen 23">
            <a:extLst>
              <a:ext uri="{FF2B5EF4-FFF2-40B4-BE49-F238E27FC236}">
                <a16:creationId xmlns:a16="http://schemas.microsoft.com/office/drawing/2014/main" id="{37C597A4-C5B8-4CA0-B19D-2569869D45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5510" y="3601057"/>
            <a:ext cx="371029" cy="371029"/>
          </a:xfrm>
          <a:prstGeom prst="rect">
            <a:avLst/>
          </a:prstGeom>
        </p:spPr>
      </p:pic>
    </p:spTree>
    <p:extLst>
      <p:ext uri="{BB962C8B-B14F-4D97-AF65-F5344CB8AC3E}">
        <p14:creationId xmlns:p14="http://schemas.microsoft.com/office/powerpoint/2010/main" val="2087319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id="{AAF26DA4-0841-4603-A91F-2A764FD18150}"/>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REUNIONES DE LOS CLUBES</a:t>
            </a:r>
          </a:p>
        </p:txBody>
      </p:sp>
      <p:sp>
        <p:nvSpPr>
          <p:cNvPr id="15" name="2 Marcador de texto">
            <a:extLst>
              <a:ext uri="{FF2B5EF4-FFF2-40B4-BE49-F238E27FC236}">
                <a16:creationId xmlns:a16="http://schemas.microsoft.com/office/drawing/2014/main" id="{EB88E2E5-B2E2-4465-BB69-305092A20826}"/>
              </a:ext>
            </a:extLst>
          </p:cNvPr>
          <p:cNvSpPr txBox="1">
            <a:spLocks/>
          </p:cNvSpPr>
          <p:nvPr/>
        </p:nvSpPr>
        <p:spPr>
          <a:xfrm>
            <a:off x="266716" y="2420888"/>
            <a:ext cx="9146005"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a:t>Todas las partes están </a:t>
            </a:r>
            <a:r>
              <a:rPr lang="es-ES_tradnl" sz="2000">
                <a:solidFill>
                  <a:srgbClr val="FF0000"/>
                </a:solidFill>
              </a:rPr>
              <a:t>cronometradas</a:t>
            </a:r>
            <a:r>
              <a:rPr lang="es-ES_tradnl" sz="2000"/>
              <a:t>, con duraciones mínimas y máximas.</a:t>
            </a:r>
          </a:p>
          <a:p>
            <a:pPr marL="0" indent="0">
              <a:buFont typeface="Arial" pitchFamily="34" charset="0"/>
              <a:buNone/>
            </a:pPr>
            <a:endParaRPr lang="en-US" sz="2000" dirty="0"/>
          </a:p>
        </p:txBody>
      </p:sp>
      <p:pic>
        <p:nvPicPr>
          <p:cNvPr id="16" name="2 Imagen">
            <a:extLst>
              <a:ext uri="{FF2B5EF4-FFF2-40B4-BE49-F238E27FC236}">
                <a16:creationId xmlns:a16="http://schemas.microsoft.com/office/drawing/2014/main" id="{F155BB48-86C2-4668-A79C-B87647622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746" y="3123338"/>
            <a:ext cx="6917946" cy="2515617"/>
          </a:xfrm>
          <a:prstGeom prst="rect">
            <a:avLst/>
          </a:prstGeom>
        </p:spPr>
      </p:pic>
      <p:cxnSp>
        <p:nvCxnSpPr>
          <p:cNvPr id="17" name="4 Conector recto de flecha">
            <a:extLst>
              <a:ext uri="{FF2B5EF4-FFF2-40B4-BE49-F238E27FC236}">
                <a16:creationId xmlns:a16="http://schemas.microsoft.com/office/drawing/2014/main" id="{0300D021-E29A-4EB8-A16E-2177A1F9369A}"/>
              </a:ext>
            </a:extLst>
          </p:cNvPr>
          <p:cNvCxnSpPr>
            <a:cxnSpLocks/>
          </p:cNvCxnSpPr>
          <p:nvPr/>
        </p:nvCxnSpPr>
        <p:spPr>
          <a:xfrm flipH="1">
            <a:off x="6372200" y="2852936"/>
            <a:ext cx="144016" cy="147839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8" name="5 Rectángulo">
            <a:extLst>
              <a:ext uri="{FF2B5EF4-FFF2-40B4-BE49-F238E27FC236}">
                <a16:creationId xmlns:a16="http://schemas.microsoft.com/office/drawing/2014/main" id="{38878008-7B77-4B2B-8556-254B46A3538C}"/>
              </a:ext>
            </a:extLst>
          </p:cNvPr>
          <p:cNvSpPr/>
          <p:nvPr/>
        </p:nvSpPr>
        <p:spPr>
          <a:xfrm>
            <a:off x="6228184" y="4363226"/>
            <a:ext cx="504056" cy="125780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cxnSp>
        <p:nvCxnSpPr>
          <p:cNvPr id="19" name="18 Conector recto de flecha">
            <a:extLst>
              <a:ext uri="{FF2B5EF4-FFF2-40B4-BE49-F238E27FC236}">
                <a16:creationId xmlns:a16="http://schemas.microsoft.com/office/drawing/2014/main" id="{127152D0-F048-4057-A488-7965E0EBAF79}"/>
              </a:ext>
            </a:extLst>
          </p:cNvPr>
          <p:cNvCxnSpPr>
            <a:cxnSpLocks/>
          </p:cNvCxnSpPr>
          <p:nvPr/>
        </p:nvCxnSpPr>
        <p:spPr>
          <a:xfrm flipH="1">
            <a:off x="7164288" y="2873860"/>
            <a:ext cx="216024" cy="145747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22 Rectángulo">
            <a:extLst>
              <a:ext uri="{FF2B5EF4-FFF2-40B4-BE49-F238E27FC236}">
                <a16:creationId xmlns:a16="http://schemas.microsoft.com/office/drawing/2014/main" id="{648934A4-52C5-4D29-AB3C-DF545CE227C9}"/>
              </a:ext>
            </a:extLst>
          </p:cNvPr>
          <p:cNvSpPr/>
          <p:nvPr/>
        </p:nvSpPr>
        <p:spPr>
          <a:xfrm>
            <a:off x="7020272" y="4363226"/>
            <a:ext cx="504056" cy="1257809"/>
          </a:xfrm>
          <a:prstGeom prst="rect">
            <a:avLst/>
          </a:prstGeom>
          <a:no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cxnSp>
        <p:nvCxnSpPr>
          <p:cNvPr id="21" name="24 Conector recto de flecha">
            <a:extLst>
              <a:ext uri="{FF2B5EF4-FFF2-40B4-BE49-F238E27FC236}">
                <a16:creationId xmlns:a16="http://schemas.microsoft.com/office/drawing/2014/main" id="{1AA923BF-1CDE-4AE9-B641-518EE8AF7CF8}"/>
              </a:ext>
            </a:extLst>
          </p:cNvPr>
          <p:cNvCxnSpPr/>
          <p:nvPr/>
        </p:nvCxnSpPr>
        <p:spPr>
          <a:xfrm>
            <a:off x="5868144" y="2775144"/>
            <a:ext cx="1008112" cy="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2" name="26 Conector recto de flecha">
            <a:extLst>
              <a:ext uri="{FF2B5EF4-FFF2-40B4-BE49-F238E27FC236}">
                <a16:creationId xmlns:a16="http://schemas.microsoft.com/office/drawing/2014/main" id="{E40C1591-6D8D-4125-87D0-55E57089A8B6}"/>
              </a:ext>
            </a:extLst>
          </p:cNvPr>
          <p:cNvCxnSpPr/>
          <p:nvPr/>
        </p:nvCxnSpPr>
        <p:spPr>
          <a:xfrm>
            <a:off x="7020272" y="2775144"/>
            <a:ext cx="1008112" cy="0"/>
          </a:xfrm>
          <a:prstGeom prst="straightConnector1">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23" name="2 Marcador de texto">
            <a:extLst>
              <a:ext uri="{FF2B5EF4-FFF2-40B4-BE49-F238E27FC236}">
                <a16:creationId xmlns:a16="http://schemas.microsoft.com/office/drawing/2014/main" id="{B706C163-E4BA-4689-9F8B-3F63000989B9}"/>
              </a:ext>
            </a:extLst>
          </p:cNvPr>
          <p:cNvSpPr txBox="1">
            <a:spLocks/>
          </p:cNvSpPr>
          <p:nvPr/>
        </p:nvSpPr>
        <p:spPr>
          <a:xfrm>
            <a:off x="260483" y="2024391"/>
            <a:ext cx="877601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a:t>Las reuniones habitualmente duran entre 1 y 2 horas.</a:t>
            </a:r>
            <a:endParaRPr lang="es-ES_tradnl" sz="2000" dirty="0"/>
          </a:p>
        </p:txBody>
      </p:sp>
    </p:spTree>
    <p:extLst>
      <p:ext uri="{BB962C8B-B14F-4D97-AF65-F5344CB8AC3E}">
        <p14:creationId xmlns:p14="http://schemas.microsoft.com/office/powerpoint/2010/main" val="34932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5C68857-71DB-4599-84E4-8F954597CF5F}"/>
              </a:ext>
            </a:extLst>
          </p:cNvPr>
          <p:cNvSpPr/>
          <p:nvPr/>
        </p:nvSpPr>
        <p:spPr>
          <a:xfrm>
            <a:off x="2289549" y="2261524"/>
            <a:ext cx="4176464" cy="6480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100"/>
              <a:t>SECTION 1</a:t>
            </a:r>
            <a:endParaRPr lang="es-ES" sz="3100"/>
          </a:p>
        </p:txBody>
      </p:sp>
      <p:sp>
        <p:nvSpPr>
          <p:cNvPr id="3" name="Rectángulo: esquinas redondeadas 2">
            <a:extLst>
              <a:ext uri="{FF2B5EF4-FFF2-40B4-BE49-F238E27FC236}">
                <a16:creationId xmlns:a16="http://schemas.microsoft.com/office/drawing/2014/main" id="{863D4EDA-5526-4570-BB39-FACAFD2E7B88}"/>
              </a:ext>
            </a:extLst>
          </p:cNvPr>
          <p:cNvSpPr/>
          <p:nvPr/>
        </p:nvSpPr>
        <p:spPr>
          <a:xfrm>
            <a:off x="2289549" y="3197628"/>
            <a:ext cx="4176464"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100"/>
              <a:t>SECTION 2</a:t>
            </a:r>
            <a:endParaRPr lang="es-ES" sz="3100"/>
          </a:p>
        </p:txBody>
      </p:sp>
      <p:sp>
        <p:nvSpPr>
          <p:cNvPr id="4" name="Rectángulo: esquinas redondeadas 3">
            <a:extLst>
              <a:ext uri="{FF2B5EF4-FFF2-40B4-BE49-F238E27FC236}">
                <a16:creationId xmlns:a16="http://schemas.microsoft.com/office/drawing/2014/main" id="{A52740D9-63D2-4F33-A0AD-EA5C4770C563}"/>
              </a:ext>
            </a:extLst>
          </p:cNvPr>
          <p:cNvSpPr/>
          <p:nvPr/>
        </p:nvSpPr>
        <p:spPr>
          <a:xfrm>
            <a:off x="2289549" y="4053516"/>
            <a:ext cx="4176464"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100"/>
              <a:t>SECTION 3</a:t>
            </a:r>
            <a:endParaRPr lang="es-ES" sz="3100"/>
          </a:p>
        </p:txBody>
      </p:sp>
      <p:sp>
        <p:nvSpPr>
          <p:cNvPr id="5" name="Rectángulo: esquinas redondeadas 4">
            <a:extLst>
              <a:ext uri="{FF2B5EF4-FFF2-40B4-BE49-F238E27FC236}">
                <a16:creationId xmlns:a16="http://schemas.microsoft.com/office/drawing/2014/main" id="{BAFEF19C-7736-40CA-B202-396B3B0FC59F}"/>
              </a:ext>
            </a:extLst>
          </p:cNvPr>
          <p:cNvSpPr/>
          <p:nvPr/>
        </p:nvSpPr>
        <p:spPr>
          <a:xfrm rot="16200000">
            <a:off x="206078" y="3608344"/>
            <a:ext cx="3384376"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3100"/>
              <a:t>ANFITRIÓN</a:t>
            </a:r>
            <a:endParaRPr lang="es-ES" sz="3100"/>
          </a:p>
        </p:txBody>
      </p:sp>
      <p:sp>
        <p:nvSpPr>
          <p:cNvPr id="6" name="Rectángulo: esquinas redondeadas 5">
            <a:extLst>
              <a:ext uri="{FF2B5EF4-FFF2-40B4-BE49-F238E27FC236}">
                <a16:creationId xmlns:a16="http://schemas.microsoft.com/office/drawing/2014/main" id="{8FE05CA4-4164-4246-ABAB-78E7189F9B40}"/>
              </a:ext>
            </a:extLst>
          </p:cNvPr>
          <p:cNvSpPr/>
          <p:nvPr/>
        </p:nvSpPr>
        <p:spPr>
          <a:xfrm>
            <a:off x="2320793" y="4945996"/>
            <a:ext cx="4176464"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100"/>
              <a:t>…ETC..</a:t>
            </a:r>
            <a:endParaRPr lang="es-ES" sz="3100"/>
          </a:p>
        </p:txBody>
      </p:sp>
      <p:sp>
        <p:nvSpPr>
          <p:cNvPr id="7" name="Rectángulo: esquinas redondeadas 6">
            <a:extLst>
              <a:ext uri="{FF2B5EF4-FFF2-40B4-BE49-F238E27FC236}">
                <a16:creationId xmlns:a16="http://schemas.microsoft.com/office/drawing/2014/main" id="{03536BC0-DFA6-4211-96C4-862987642845}"/>
              </a:ext>
            </a:extLst>
          </p:cNvPr>
          <p:cNvSpPr/>
          <p:nvPr/>
        </p:nvSpPr>
        <p:spPr>
          <a:xfrm>
            <a:off x="5889949" y="2415040"/>
            <a:ext cx="1728191"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2000"/>
              <a:t>EVALUADOR</a:t>
            </a:r>
            <a:endParaRPr lang="es-ES" sz="2000"/>
          </a:p>
        </p:txBody>
      </p:sp>
      <p:pic>
        <p:nvPicPr>
          <p:cNvPr id="8" name="Imagen 7">
            <a:extLst>
              <a:ext uri="{FF2B5EF4-FFF2-40B4-BE49-F238E27FC236}">
                <a16:creationId xmlns:a16="http://schemas.microsoft.com/office/drawing/2014/main" id="{731203D7-2DA3-4353-A145-DBFC3C4B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160" y="3534240"/>
            <a:ext cx="398140" cy="398140"/>
          </a:xfrm>
          <a:prstGeom prst="rect">
            <a:avLst/>
          </a:prstGeom>
        </p:spPr>
      </p:pic>
      <p:sp>
        <p:nvSpPr>
          <p:cNvPr id="9" name="Rectángulo: esquinas redondeadas 8">
            <a:extLst>
              <a:ext uri="{FF2B5EF4-FFF2-40B4-BE49-F238E27FC236}">
                <a16:creationId xmlns:a16="http://schemas.microsoft.com/office/drawing/2014/main" id="{63AD8885-03D6-426C-82C0-F3B0B7AA97F4}"/>
              </a:ext>
            </a:extLst>
          </p:cNvPr>
          <p:cNvSpPr/>
          <p:nvPr/>
        </p:nvSpPr>
        <p:spPr>
          <a:xfrm>
            <a:off x="5889949" y="3283240"/>
            <a:ext cx="1728191"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2000"/>
              <a:t>EVALUADOR</a:t>
            </a:r>
            <a:endParaRPr lang="es-ES" sz="2000"/>
          </a:p>
        </p:txBody>
      </p:sp>
      <p:sp>
        <p:nvSpPr>
          <p:cNvPr id="10" name="Rectángulo: esquinas redondeadas 9">
            <a:extLst>
              <a:ext uri="{FF2B5EF4-FFF2-40B4-BE49-F238E27FC236}">
                <a16:creationId xmlns:a16="http://schemas.microsoft.com/office/drawing/2014/main" id="{EF6FDC1A-8FEB-465D-B0BE-94BB22121E62}"/>
              </a:ext>
            </a:extLst>
          </p:cNvPr>
          <p:cNvSpPr/>
          <p:nvPr/>
        </p:nvSpPr>
        <p:spPr>
          <a:xfrm>
            <a:off x="5889948" y="4207424"/>
            <a:ext cx="1728191"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2000"/>
              <a:t>EVALUADOR</a:t>
            </a:r>
            <a:endParaRPr lang="es-ES" sz="2000"/>
          </a:p>
        </p:txBody>
      </p:sp>
      <p:sp>
        <p:nvSpPr>
          <p:cNvPr id="11" name="Rectángulo: esquinas redondeadas 10">
            <a:extLst>
              <a:ext uri="{FF2B5EF4-FFF2-40B4-BE49-F238E27FC236}">
                <a16:creationId xmlns:a16="http://schemas.microsoft.com/office/drawing/2014/main" id="{9231BAD5-D361-4BDB-8279-FEF48663CFCE}"/>
              </a:ext>
            </a:extLst>
          </p:cNvPr>
          <p:cNvSpPr/>
          <p:nvPr/>
        </p:nvSpPr>
        <p:spPr>
          <a:xfrm>
            <a:off x="5889948" y="5099904"/>
            <a:ext cx="1728191"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2000"/>
              <a:t>EVALUADOR</a:t>
            </a:r>
            <a:endParaRPr lang="es-ES" sz="2000"/>
          </a:p>
        </p:txBody>
      </p:sp>
      <p:pic>
        <p:nvPicPr>
          <p:cNvPr id="12" name="Imagen 11">
            <a:extLst>
              <a:ext uri="{FF2B5EF4-FFF2-40B4-BE49-F238E27FC236}">
                <a16:creationId xmlns:a16="http://schemas.microsoft.com/office/drawing/2014/main" id="{859258B6-E515-448D-8234-EDBC041CD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2348880"/>
            <a:ext cx="2908687" cy="4104456"/>
          </a:xfrm>
          <a:prstGeom prst="rect">
            <a:avLst/>
          </a:prstGeom>
        </p:spPr>
      </p:pic>
      <p:sp>
        <p:nvSpPr>
          <p:cNvPr id="13" name="1 Título">
            <a:extLst>
              <a:ext uri="{FF2B5EF4-FFF2-40B4-BE49-F238E27FC236}">
                <a16:creationId xmlns:a16="http://schemas.microsoft.com/office/drawing/2014/main" id="{B5910EFE-67AF-4433-9F17-BDEAFE3AB54C}"/>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REUNIONES DE LOS CLUBES</a:t>
            </a:r>
          </a:p>
        </p:txBody>
      </p:sp>
      <p:sp>
        <p:nvSpPr>
          <p:cNvPr id="15" name="2 Marcador de texto">
            <a:extLst>
              <a:ext uri="{FF2B5EF4-FFF2-40B4-BE49-F238E27FC236}">
                <a16:creationId xmlns:a16="http://schemas.microsoft.com/office/drawing/2014/main" id="{99851F3E-3476-47CF-944D-A0E14341E09C}"/>
              </a:ext>
            </a:extLst>
          </p:cNvPr>
          <p:cNvSpPr txBox="1">
            <a:spLocks/>
          </p:cNvSpPr>
          <p:nvPr/>
        </p:nvSpPr>
        <p:spPr>
          <a:xfrm>
            <a:off x="183992" y="1318793"/>
            <a:ext cx="8960007"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Todas las secciones tienen un evaluador que proporciona feedback basado en los criterios educativos y objetivos establecidos para cada proyecto</a:t>
            </a:r>
            <a:endParaRPr lang="en-US" sz="2000" dirty="0"/>
          </a:p>
        </p:txBody>
      </p:sp>
    </p:spTree>
    <p:extLst>
      <p:ext uri="{BB962C8B-B14F-4D97-AF65-F5344CB8AC3E}">
        <p14:creationId xmlns:p14="http://schemas.microsoft.com/office/powerpoint/2010/main" val="67224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E6FE1CB-A3F3-46B3-B614-472A14DEF28A}"/>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ALGUNAS SECCIONES POSIBLES</a:t>
            </a:r>
          </a:p>
        </p:txBody>
      </p:sp>
      <p:grpSp>
        <p:nvGrpSpPr>
          <p:cNvPr id="97" name="Grupo 96">
            <a:extLst>
              <a:ext uri="{FF2B5EF4-FFF2-40B4-BE49-F238E27FC236}">
                <a16:creationId xmlns:a16="http://schemas.microsoft.com/office/drawing/2014/main" id="{7D7CFDEA-5063-4CB5-A087-B9E1A1CDD084}"/>
              </a:ext>
            </a:extLst>
          </p:cNvPr>
          <p:cNvGrpSpPr/>
          <p:nvPr/>
        </p:nvGrpSpPr>
        <p:grpSpPr>
          <a:xfrm>
            <a:off x="1115616" y="1844824"/>
            <a:ext cx="1401439" cy="1489371"/>
            <a:chOff x="2941956" y="0"/>
            <a:chExt cx="1419849" cy="1632010"/>
          </a:xfrm>
          <a:solidFill>
            <a:srgbClr val="B40000">
              <a:alpha val="21961"/>
            </a:srgbClr>
          </a:solidFill>
        </p:grpSpPr>
        <p:sp>
          <p:nvSpPr>
            <p:cNvPr id="98" name="Hexágono 97">
              <a:extLst>
                <a:ext uri="{FF2B5EF4-FFF2-40B4-BE49-F238E27FC236}">
                  <a16:creationId xmlns:a16="http://schemas.microsoft.com/office/drawing/2014/main" id="{95BB28EF-2564-4056-8BC4-4F841BD8D590}"/>
                </a:ext>
              </a:extLst>
            </p:cNvPr>
            <p:cNvSpPr/>
            <p:nvPr/>
          </p:nvSpPr>
          <p:spPr>
            <a:xfrm rot="5400000">
              <a:off x="2835876" y="106080"/>
              <a:ext cx="1632010" cy="1419849"/>
            </a:xfrm>
            <a:prstGeom prst="hexagon">
              <a:avLst>
                <a:gd name="adj" fmla="val 25000"/>
                <a:gd name="vf" fmla="val 11547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662" dirty="0"/>
            </a:p>
          </p:txBody>
        </p:sp>
        <p:sp>
          <p:nvSpPr>
            <p:cNvPr id="99" name="Hexágono 4">
              <a:extLst>
                <a:ext uri="{FF2B5EF4-FFF2-40B4-BE49-F238E27FC236}">
                  <a16:creationId xmlns:a16="http://schemas.microsoft.com/office/drawing/2014/main" id="{22E4584C-214C-47B6-94D7-CEED5F77716C}"/>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77" dirty="0"/>
                <a:t>Discursos Preparados</a:t>
              </a:r>
            </a:p>
          </p:txBody>
        </p:sp>
      </p:grpSp>
      <p:grpSp>
        <p:nvGrpSpPr>
          <p:cNvPr id="100" name="Grupo 99">
            <a:extLst>
              <a:ext uri="{FF2B5EF4-FFF2-40B4-BE49-F238E27FC236}">
                <a16:creationId xmlns:a16="http://schemas.microsoft.com/office/drawing/2014/main" id="{B69C24E9-E1DF-47E9-A377-61B1A6422B74}"/>
              </a:ext>
            </a:extLst>
          </p:cNvPr>
          <p:cNvGrpSpPr/>
          <p:nvPr/>
        </p:nvGrpSpPr>
        <p:grpSpPr>
          <a:xfrm>
            <a:off x="2497855" y="1844824"/>
            <a:ext cx="1401439" cy="1489371"/>
            <a:chOff x="2941956" y="0"/>
            <a:chExt cx="1419849" cy="1632010"/>
          </a:xfrm>
          <a:solidFill>
            <a:srgbClr val="B40000">
              <a:alpha val="21961"/>
            </a:srgbClr>
          </a:solidFill>
        </p:grpSpPr>
        <p:sp>
          <p:nvSpPr>
            <p:cNvPr id="101" name="Hexágono 100">
              <a:extLst>
                <a:ext uri="{FF2B5EF4-FFF2-40B4-BE49-F238E27FC236}">
                  <a16:creationId xmlns:a16="http://schemas.microsoft.com/office/drawing/2014/main" id="{373108C4-347B-4CD1-9B81-994640FB50C0}"/>
                </a:ext>
              </a:extLst>
            </p:cNvPr>
            <p:cNvSpPr/>
            <p:nvPr/>
          </p:nvSpPr>
          <p:spPr>
            <a:xfrm rot="5400000">
              <a:off x="2835876" y="106080"/>
              <a:ext cx="1632010" cy="1419849"/>
            </a:xfrm>
            <a:prstGeom prst="hexagon">
              <a:avLst>
                <a:gd name="adj" fmla="val 25000"/>
                <a:gd name="vf" fmla="val 11547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662" dirty="0"/>
            </a:p>
          </p:txBody>
        </p:sp>
        <p:sp>
          <p:nvSpPr>
            <p:cNvPr id="102" name="Hexágono 4">
              <a:extLst>
                <a:ext uri="{FF2B5EF4-FFF2-40B4-BE49-F238E27FC236}">
                  <a16:creationId xmlns:a16="http://schemas.microsoft.com/office/drawing/2014/main" id="{AC5FFD9E-1CA8-49AA-B3E7-5755031BF6B1}"/>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77" dirty="0"/>
                <a:t>Evaluación de Discursos</a:t>
              </a:r>
            </a:p>
          </p:txBody>
        </p:sp>
      </p:grpSp>
      <p:grpSp>
        <p:nvGrpSpPr>
          <p:cNvPr id="103" name="Grupo 102">
            <a:extLst>
              <a:ext uri="{FF2B5EF4-FFF2-40B4-BE49-F238E27FC236}">
                <a16:creationId xmlns:a16="http://schemas.microsoft.com/office/drawing/2014/main" id="{FBE63F55-D5BA-4CA5-9DBC-98D919BB0CA6}"/>
              </a:ext>
            </a:extLst>
          </p:cNvPr>
          <p:cNvGrpSpPr/>
          <p:nvPr/>
        </p:nvGrpSpPr>
        <p:grpSpPr>
          <a:xfrm>
            <a:off x="6001539" y="2996577"/>
            <a:ext cx="1401439" cy="1489371"/>
            <a:chOff x="2941956" y="0"/>
            <a:chExt cx="1419849" cy="1632010"/>
          </a:xfrm>
          <a:solidFill>
            <a:srgbClr val="1C1FA4">
              <a:alpha val="20000"/>
            </a:srgbClr>
          </a:solidFill>
        </p:grpSpPr>
        <p:sp>
          <p:nvSpPr>
            <p:cNvPr id="104" name="Hexágono 103">
              <a:extLst>
                <a:ext uri="{FF2B5EF4-FFF2-40B4-BE49-F238E27FC236}">
                  <a16:creationId xmlns:a16="http://schemas.microsoft.com/office/drawing/2014/main" id="{7A8208AB-90F0-4837-BE3E-9E8BA4D5A272}"/>
                </a:ext>
              </a:extLst>
            </p:cNvPr>
            <p:cNvSpPr/>
            <p:nvPr/>
          </p:nvSpPr>
          <p:spPr>
            <a:xfrm rot="5400000">
              <a:off x="2835876" y="106080"/>
              <a:ext cx="1632010" cy="1419849"/>
            </a:xfrm>
            <a:prstGeom prst="hexagon">
              <a:avLst>
                <a:gd name="adj" fmla="val 25000"/>
                <a:gd name="vf" fmla="val 11547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662" dirty="0"/>
            </a:p>
          </p:txBody>
        </p:sp>
        <p:sp>
          <p:nvSpPr>
            <p:cNvPr id="105" name="Hexágono 4">
              <a:extLst>
                <a:ext uri="{FF2B5EF4-FFF2-40B4-BE49-F238E27FC236}">
                  <a16:creationId xmlns:a16="http://schemas.microsoft.com/office/drawing/2014/main" id="{54CE6FD7-8BE2-49D9-AC75-E0B6AF80E127}"/>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77" dirty="0"/>
                <a:t>Discursos Improvisados</a:t>
              </a:r>
            </a:p>
          </p:txBody>
        </p:sp>
      </p:grpSp>
      <p:grpSp>
        <p:nvGrpSpPr>
          <p:cNvPr id="106" name="Grupo 105">
            <a:extLst>
              <a:ext uri="{FF2B5EF4-FFF2-40B4-BE49-F238E27FC236}">
                <a16:creationId xmlns:a16="http://schemas.microsoft.com/office/drawing/2014/main" id="{D77D4283-94E1-41FA-828A-9978D8B86C5E}"/>
              </a:ext>
            </a:extLst>
          </p:cNvPr>
          <p:cNvGrpSpPr/>
          <p:nvPr/>
        </p:nvGrpSpPr>
        <p:grpSpPr>
          <a:xfrm>
            <a:off x="3898487" y="1844824"/>
            <a:ext cx="1401439" cy="1489371"/>
            <a:chOff x="2933199" y="33970"/>
            <a:chExt cx="1419849" cy="1632010"/>
          </a:xfrm>
          <a:solidFill>
            <a:srgbClr val="B40000">
              <a:alpha val="21961"/>
            </a:srgbClr>
          </a:solidFill>
        </p:grpSpPr>
        <p:sp>
          <p:nvSpPr>
            <p:cNvPr id="107" name="Hexágono 106">
              <a:extLst>
                <a:ext uri="{FF2B5EF4-FFF2-40B4-BE49-F238E27FC236}">
                  <a16:creationId xmlns:a16="http://schemas.microsoft.com/office/drawing/2014/main" id="{8B06D0D6-CE32-4572-89CF-A7A6BF2F38E9}"/>
                </a:ext>
              </a:extLst>
            </p:cNvPr>
            <p:cNvSpPr/>
            <p:nvPr/>
          </p:nvSpPr>
          <p:spPr>
            <a:xfrm rot="5400000">
              <a:off x="2827119" y="140050"/>
              <a:ext cx="1632010" cy="1419849"/>
            </a:xfrm>
            <a:prstGeom prst="hexagon">
              <a:avLst>
                <a:gd name="adj" fmla="val 25000"/>
                <a:gd name="vf" fmla="val 11547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662" dirty="0"/>
            </a:p>
          </p:txBody>
        </p:sp>
        <p:sp>
          <p:nvSpPr>
            <p:cNvPr id="108" name="Hexágono 4">
              <a:extLst>
                <a:ext uri="{FF2B5EF4-FFF2-40B4-BE49-F238E27FC236}">
                  <a16:creationId xmlns:a16="http://schemas.microsoft.com/office/drawing/2014/main" id="{BED80A38-F92E-43A5-9458-AE7E68B7AD87}"/>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77" dirty="0"/>
                <a:t>Informes Analíticos</a:t>
              </a:r>
            </a:p>
          </p:txBody>
        </p:sp>
      </p:grpSp>
      <p:grpSp>
        <p:nvGrpSpPr>
          <p:cNvPr id="109" name="Grupo 108">
            <a:extLst>
              <a:ext uri="{FF2B5EF4-FFF2-40B4-BE49-F238E27FC236}">
                <a16:creationId xmlns:a16="http://schemas.microsoft.com/office/drawing/2014/main" id="{43F0A6ED-31AB-4118-934D-4B35F53C08A9}"/>
              </a:ext>
            </a:extLst>
          </p:cNvPr>
          <p:cNvGrpSpPr/>
          <p:nvPr/>
        </p:nvGrpSpPr>
        <p:grpSpPr>
          <a:xfrm>
            <a:off x="6711294" y="1863979"/>
            <a:ext cx="1387564" cy="1489371"/>
            <a:chOff x="2941956" y="0"/>
            <a:chExt cx="1419849" cy="1632010"/>
          </a:xfrm>
          <a:solidFill>
            <a:srgbClr val="1C1FA4">
              <a:alpha val="20000"/>
            </a:srgbClr>
          </a:solidFill>
        </p:grpSpPr>
        <p:sp>
          <p:nvSpPr>
            <p:cNvPr id="110" name="Hexágono 109">
              <a:extLst>
                <a:ext uri="{FF2B5EF4-FFF2-40B4-BE49-F238E27FC236}">
                  <a16:creationId xmlns:a16="http://schemas.microsoft.com/office/drawing/2014/main" id="{F3BB70FD-069B-4F0B-87F9-386B27D025F0}"/>
                </a:ext>
              </a:extLst>
            </p:cNvPr>
            <p:cNvSpPr/>
            <p:nvPr/>
          </p:nvSpPr>
          <p:spPr>
            <a:xfrm rot="5400000">
              <a:off x="2835876" y="106080"/>
              <a:ext cx="1632010" cy="1419849"/>
            </a:xfrm>
            <a:prstGeom prst="hexagon">
              <a:avLst>
                <a:gd name="adj" fmla="val 25000"/>
                <a:gd name="vf" fmla="val 11547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662" dirty="0"/>
            </a:p>
          </p:txBody>
        </p:sp>
        <p:sp>
          <p:nvSpPr>
            <p:cNvPr id="111" name="Hexágono 4">
              <a:extLst>
                <a:ext uri="{FF2B5EF4-FFF2-40B4-BE49-F238E27FC236}">
                  <a16:creationId xmlns:a16="http://schemas.microsoft.com/office/drawing/2014/main" id="{47DA9E64-679D-414F-98A3-6A5D55CAD7B3}"/>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77" dirty="0"/>
                <a:t>Evaluación de la Escucha</a:t>
              </a:r>
            </a:p>
          </p:txBody>
        </p:sp>
      </p:grpSp>
      <p:grpSp>
        <p:nvGrpSpPr>
          <p:cNvPr id="112" name="Grupo 111">
            <a:extLst>
              <a:ext uri="{FF2B5EF4-FFF2-40B4-BE49-F238E27FC236}">
                <a16:creationId xmlns:a16="http://schemas.microsoft.com/office/drawing/2014/main" id="{80A3CD94-1B83-4C8E-99B7-F31B540077C8}"/>
              </a:ext>
            </a:extLst>
          </p:cNvPr>
          <p:cNvGrpSpPr/>
          <p:nvPr/>
        </p:nvGrpSpPr>
        <p:grpSpPr>
          <a:xfrm>
            <a:off x="5309600" y="1844824"/>
            <a:ext cx="1401439" cy="1489371"/>
            <a:chOff x="2941956" y="0"/>
            <a:chExt cx="1419849" cy="1632010"/>
          </a:xfrm>
          <a:solidFill>
            <a:srgbClr val="1C1FA4">
              <a:alpha val="20000"/>
            </a:srgbClr>
          </a:solidFill>
        </p:grpSpPr>
        <p:sp>
          <p:nvSpPr>
            <p:cNvPr id="113" name="Hexágono 112">
              <a:extLst>
                <a:ext uri="{FF2B5EF4-FFF2-40B4-BE49-F238E27FC236}">
                  <a16:creationId xmlns:a16="http://schemas.microsoft.com/office/drawing/2014/main" id="{F20194B4-4556-48F1-96C4-F6E90DBD3F8B}"/>
                </a:ext>
              </a:extLst>
            </p:cNvPr>
            <p:cNvSpPr/>
            <p:nvPr/>
          </p:nvSpPr>
          <p:spPr>
            <a:xfrm rot="5400000">
              <a:off x="2835876" y="106080"/>
              <a:ext cx="1632010" cy="1419849"/>
            </a:xfrm>
            <a:prstGeom prst="hexagon">
              <a:avLst>
                <a:gd name="adj" fmla="val 25000"/>
                <a:gd name="vf" fmla="val 11547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662" dirty="0"/>
            </a:p>
          </p:txBody>
        </p:sp>
        <p:sp>
          <p:nvSpPr>
            <p:cNvPr id="114" name="Hexágono 4">
              <a:extLst>
                <a:ext uri="{FF2B5EF4-FFF2-40B4-BE49-F238E27FC236}">
                  <a16:creationId xmlns:a16="http://schemas.microsoft.com/office/drawing/2014/main" id="{25EAFC9D-282B-4BDB-8EA0-5EA57DC307D7}"/>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77" dirty="0"/>
                <a:t>Evaluación del Lenguaje No Verbal</a:t>
              </a:r>
            </a:p>
          </p:txBody>
        </p:sp>
      </p:grpSp>
      <p:grpSp>
        <p:nvGrpSpPr>
          <p:cNvPr id="115" name="Grupo 114">
            <a:extLst>
              <a:ext uri="{FF2B5EF4-FFF2-40B4-BE49-F238E27FC236}">
                <a16:creationId xmlns:a16="http://schemas.microsoft.com/office/drawing/2014/main" id="{08934EBE-3B38-466F-9149-EB609B45D015}"/>
              </a:ext>
            </a:extLst>
          </p:cNvPr>
          <p:cNvGrpSpPr/>
          <p:nvPr/>
        </p:nvGrpSpPr>
        <p:grpSpPr>
          <a:xfrm>
            <a:off x="3205728" y="2996577"/>
            <a:ext cx="1401439" cy="1489371"/>
            <a:chOff x="2941956" y="0"/>
            <a:chExt cx="1419849" cy="1632010"/>
          </a:xfrm>
          <a:solidFill>
            <a:srgbClr val="1C1FA4">
              <a:alpha val="20000"/>
            </a:srgbClr>
          </a:solidFill>
        </p:grpSpPr>
        <p:sp>
          <p:nvSpPr>
            <p:cNvPr id="116" name="Hexágono 115">
              <a:extLst>
                <a:ext uri="{FF2B5EF4-FFF2-40B4-BE49-F238E27FC236}">
                  <a16:creationId xmlns:a16="http://schemas.microsoft.com/office/drawing/2014/main" id="{C2671E71-B235-4E26-9CF2-39D263C7D270}"/>
                </a:ext>
              </a:extLst>
            </p:cNvPr>
            <p:cNvSpPr/>
            <p:nvPr/>
          </p:nvSpPr>
          <p:spPr>
            <a:xfrm rot="5400000">
              <a:off x="2835876" y="106080"/>
              <a:ext cx="1632010" cy="1419849"/>
            </a:xfrm>
            <a:prstGeom prst="hexagon">
              <a:avLst>
                <a:gd name="adj" fmla="val 25000"/>
                <a:gd name="vf" fmla="val 11547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662" dirty="0"/>
            </a:p>
          </p:txBody>
        </p:sp>
        <p:sp>
          <p:nvSpPr>
            <p:cNvPr id="117" name="Hexágono 4">
              <a:extLst>
                <a:ext uri="{FF2B5EF4-FFF2-40B4-BE49-F238E27FC236}">
                  <a16:creationId xmlns:a16="http://schemas.microsoft.com/office/drawing/2014/main" id="{D751B5B3-9973-4F96-B960-0194EAB48A72}"/>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77" dirty="0"/>
                <a:t>Pensamiento del Día</a:t>
              </a:r>
            </a:p>
          </p:txBody>
        </p:sp>
      </p:grpSp>
      <p:grpSp>
        <p:nvGrpSpPr>
          <p:cNvPr id="118" name="Grupo 117">
            <a:extLst>
              <a:ext uri="{FF2B5EF4-FFF2-40B4-BE49-F238E27FC236}">
                <a16:creationId xmlns:a16="http://schemas.microsoft.com/office/drawing/2014/main" id="{9D806CA2-8A50-4CA2-A771-30FEB7D66E53}"/>
              </a:ext>
            </a:extLst>
          </p:cNvPr>
          <p:cNvGrpSpPr/>
          <p:nvPr/>
        </p:nvGrpSpPr>
        <p:grpSpPr>
          <a:xfrm>
            <a:off x="1819787" y="2996577"/>
            <a:ext cx="1373690" cy="1489370"/>
            <a:chOff x="2941956" y="0"/>
            <a:chExt cx="1419849" cy="1632010"/>
          </a:xfrm>
          <a:solidFill>
            <a:srgbClr val="C00000"/>
          </a:solidFill>
        </p:grpSpPr>
        <p:sp>
          <p:nvSpPr>
            <p:cNvPr id="119" name="Hexágono 118">
              <a:extLst>
                <a:ext uri="{FF2B5EF4-FFF2-40B4-BE49-F238E27FC236}">
                  <a16:creationId xmlns:a16="http://schemas.microsoft.com/office/drawing/2014/main" id="{50E67329-2DBC-45D3-9A87-0A7323BEA4A2}"/>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400" dirty="0"/>
            </a:p>
          </p:txBody>
        </p:sp>
        <p:sp>
          <p:nvSpPr>
            <p:cNvPr id="120" name="Hexágono 4">
              <a:extLst>
                <a:ext uri="{FF2B5EF4-FFF2-40B4-BE49-F238E27FC236}">
                  <a16:creationId xmlns:a16="http://schemas.microsoft.com/office/drawing/2014/main" id="{1E4EAD57-61E4-479A-93EF-28616805ED37}"/>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00" dirty="0"/>
                <a:t>Pensamiento Crítico</a:t>
              </a:r>
            </a:p>
          </p:txBody>
        </p:sp>
      </p:grpSp>
      <p:grpSp>
        <p:nvGrpSpPr>
          <p:cNvPr id="121" name="Grupo 120">
            <a:extLst>
              <a:ext uri="{FF2B5EF4-FFF2-40B4-BE49-F238E27FC236}">
                <a16:creationId xmlns:a16="http://schemas.microsoft.com/office/drawing/2014/main" id="{945C778F-E27A-4E83-9DA4-CD628FF94679}"/>
              </a:ext>
            </a:extLst>
          </p:cNvPr>
          <p:cNvGrpSpPr/>
          <p:nvPr/>
        </p:nvGrpSpPr>
        <p:grpSpPr>
          <a:xfrm>
            <a:off x="2532757" y="4133487"/>
            <a:ext cx="1373690" cy="1489370"/>
            <a:chOff x="2941956" y="0"/>
            <a:chExt cx="1419849" cy="1632010"/>
          </a:xfrm>
          <a:solidFill>
            <a:schemeClr val="tx2">
              <a:lumMod val="60000"/>
              <a:lumOff val="40000"/>
            </a:schemeClr>
          </a:solidFill>
        </p:grpSpPr>
        <p:sp>
          <p:nvSpPr>
            <p:cNvPr id="122" name="Hexágono 121">
              <a:extLst>
                <a:ext uri="{FF2B5EF4-FFF2-40B4-BE49-F238E27FC236}">
                  <a16:creationId xmlns:a16="http://schemas.microsoft.com/office/drawing/2014/main" id="{6AB51A9D-C2EE-4DE2-8C65-D05C27F99693}"/>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400" dirty="0"/>
            </a:p>
          </p:txBody>
        </p:sp>
        <p:sp>
          <p:nvSpPr>
            <p:cNvPr id="123" name="Hexágono 4">
              <a:extLst>
                <a:ext uri="{FF2B5EF4-FFF2-40B4-BE49-F238E27FC236}">
                  <a16:creationId xmlns:a16="http://schemas.microsoft.com/office/drawing/2014/main" id="{34ADDB61-E846-474E-B355-01B6F228026C}"/>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00" dirty="0"/>
                <a:t>Mejora del Lenguaje</a:t>
              </a:r>
            </a:p>
          </p:txBody>
        </p:sp>
      </p:grpSp>
      <p:grpSp>
        <p:nvGrpSpPr>
          <p:cNvPr id="124" name="Grupo 123">
            <a:extLst>
              <a:ext uri="{FF2B5EF4-FFF2-40B4-BE49-F238E27FC236}">
                <a16:creationId xmlns:a16="http://schemas.microsoft.com/office/drawing/2014/main" id="{C0A812F8-80A3-4C3D-BEC1-3E629B3E0380}"/>
              </a:ext>
            </a:extLst>
          </p:cNvPr>
          <p:cNvGrpSpPr/>
          <p:nvPr/>
        </p:nvGrpSpPr>
        <p:grpSpPr>
          <a:xfrm>
            <a:off x="3922118" y="4133487"/>
            <a:ext cx="1373690" cy="1489370"/>
            <a:chOff x="2941956" y="0"/>
            <a:chExt cx="1419849" cy="1632010"/>
          </a:xfrm>
          <a:solidFill>
            <a:schemeClr val="tx2">
              <a:lumMod val="60000"/>
              <a:lumOff val="40000"/>
            </a:schemeClr>
          </a:solidFill>
        </p:grpSpPr>
        <p:sp>
          <p:nvSpPr>
            <p:cNvPr id="125" name="Hexágono 124">
              <a:extLst>
                <a:ext uri="{FF2B5EF4-FFF2-40B4-BE49-F238E27FC236}">
                  <a16:creationId xmlns:a16="http://schemas.microsoft.com/office/drawing/2014/main" id="{FE6A807C-330E-49C1-8C2C-E8CD34DB5207}"/>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400" dirty="0"/>
            </a:p>
          </p:txBody>
        </p:sp>
        <p:sp>
          <p:nvSpPr>
            <p:cNvPr id="126" name="Hexágono 4">
              <a:extLst>
                <a:ext uri="{FF2B5EF4-FFF2-40B4-BE49-F238E27FC236}">
                  <a16:creationId xmlns:a16="http://schemas.microsoft.com/office/drawing/2014/main" id="{892204DA-9E92-4949-A195-D58EF9A7D38A}"/>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00" dirty="0"/>
                <a:t>Rompehielos</a:t>
              </a:r>
            </a:p>
          </p:txBody>
        </p:sp>
      </p:grpSp>
      <p:grpSp>
        <p:nvGrpSpPr>
          <p:cNvPr id="127" name="Grupo 126">
            <a:extLst>
              <a:ext uri="{FF2B5EF4-FFF2-40B4-BE49-F238E27FC236}">
                <a16:creationId xmlns:a16="http://schemas.microsoft.com/office/drawing/2014/main" id="{5C60B8EE-E17A-4EA7-89BE-8C62B7A1720C}"/>
              </a:ext>
            </a:extLst>
          </p:cNvPr>
          <p:cNvGrpSpPr/>
          <p:nvPr/>
        </p:nvGrpSpPr>
        <p:grpSpPr>
          <a:xfrm>
            <a:off x="5299926" y="4133487"/>
            <a:ext cx="1373690" cy="1489370"/>
            <a:chOff x="2941956" y="0"/>
            <a:chExt cx="1419849" cy="1632010"/>
          </a:xfrm>
          <a:solidFill>
            <a:srgbClr val="C00000"/>
          </a:solidFill>
        </p:grpSpPr>
        <p:sp>
          <p:nvSpPr>
            <p:cNvPr id="128" name="Hexágono 127">
              <a:extLst>
                <a:ext uri="{FF2B5EF4-FFF2-40B4-BE49-F238E27FC236}">
                  <a16:creationId xmlns:a16="http://schemas.microsoft.com/office/drawing/2014/main" id="{030E903A-EFBC-4E34-9A52-FF7EE4F8EC12}"/>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400" dirty="0"/>
            </a:p>
          </p:txBody>
        </p:sp>
        <p:sp>
          <p:nvSpPr>
            <p:cNvPr id="129" name="Hexágono 4">
              <a:extLst>
                <a:ext uri="{FF2B5EF4-FFF2-40B4-BE49-F238E27FC236}">
                  <a16:creationId xmlns:a16="http://schemas.microsoft.com/office/drawing/2014/main" id="{D1F55ABF-D175-42AA-B358-2BC50655ABFB}"/>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00" dirty="0"/>
                <a:t>Debates</a:t>
              </a:r>
            </a:p>
          </p:txBody>
        </p:sp>
      </p:grpSp>
      <p:grpSp>
        <p:nvGrpSpPr>
          <p:cNvPr id="130" name="Grupo 129">
            <a:extLst>
              <a:ext uri="{FF2B5EF4-FFF2-40B4-BE49-F238E27FC236}">
                <a16:creationId xmlns:a16="http://schemas.microsoft.com/office/drawing/2014/main" id="{A0FC645A-A6C3-45CC-B7A6-CC35D4D78ECA}"/>
              </a:ext>
            </a:extLst>
          </p:cNvPr>
          <p:cNvGrpSpPr/>
          <p:nvPr/>
        </p:nvGrpSpPr>
        <p:grpSpPr>
          <a:xfrm>
            <a:off x="6676721" y="4143465"/>
            <a:ext cx="1373690" cy="1489370"/>
            <a:chOff x="2941956" y="0"/>
            <a:chExt cx="1419849" cy="1632010"/>
          </a:xfrm>
          <a:solidFill>
            <a:srgbClr val="C00000"/>
          </a:solidFill>
        </p:grpSpPr>
        <p:sp>
          <p:nvSpPr>
            <p:cNvPr id="131" name="Hexágono 130">
              <a:extLst>
                <a:ext uri="{FF2B5EF4-FFF2-40B4-BE49-F238E27FC236}">
                  <a16:creationId xmlns:a16="http://schemas.microsoft.com/office/drawing/2014/main" id="{98A15F24-B8A3-4BFA-9C0B-3C6F738FF50B}"/>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400" dirty="0"/>
            </a:p>
          </p:txBody>
        </p:sp>
        <p:sp>
          <p:nvSpPr>
            <p:cNvPr id="132" name="Hexágono 4">
              <a:extLst>
                <a:ext uri="{FF2B5EF4-FFF2-40B4-BE49-F238E27FC236}">
                  <a16:creationId xmlns:a16="http://schemas.microsoft.com/office/drawing/2014/main" id="{2AE699C9-FDAE-4598-A250-EB344372F2D7}"/>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00" dirty="0"/>
                <a:t>Proyecto del Mes</a:t>
              </a:r>
            </a:p>
          </p:txBody>
        </p:sp>
      </p:grpSp>
      <p:grpSp>
        <p:nvGrpSpPr>
          <p:cNvPr id="133" name="Grupo 132">
            <a:extLst>
              <a:ext uri="{FF2B5EF4-FFF2-40B4-BE49-F238E27FC236}">
                <a16:creationId xmlns:a16="http://schemas.microsoft.com/office/drawing/2014/main" id="{57AF3F1C-E431-43E6-94F7-0794A5E8BF9E}"/>
              </a:ext>
            </a:extLst>
          </p:cNvPr>
          <p:cNvGrpSpPr/>
          <p:nvPr/>
        </p:nvGrpSpPr>
        <p:grpSpPr>
          <a:xfrm>
            <a:off x="4620117" y="2996577"/>
            <a:ext cx="1373690" cy="1489370"/>
            <a:chOff x="2941956" y="0"/>
            <a:chExt cx="1419849" cy="1632010"/>
          </a:xfrm>
          <a:solidFill>
            <a:schemeClr val="tx2">
              <a:lumMod val="60000"/>
              <a:lumOff val="40000"/>
            </a:schemeClr>
          </a:solidFill>
        </p:grpSpPr>
        <p:sp>
          <p:nvSpPr>
            <p:cNvPr id="134" name="Hexágono 133">
              <a:extLst>
                <a:ext uri="{FF2B5EF4-FFF2-40B4-BE49-F238E27FC236}">
                  <a16:creationId xmlns:a16="http://schemas.microsoft.com/office/drawing/2014/main" id="{78D80D48-80EB-4CCE-A4B4-5741E76DC823}"/>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400" dirty="0"/>
            </a:p>
          </p:txBody>
        </p:sp>
        <p:sp>
          <p:nvSpPr>
            <p:cNvPr id="135" name="Hexágono 4">
              <a:extLst>
                <a:ext uri="{FF2B5EF4-FFF2-40B4-BE49-F238E27FC236}">
                  <a16:creationId xmlns:a16="http://schemas.microsoft.com/office/drawing/2014/main" id="{42C5BECD-6E6A-4A62-A7EA-C8245725F6DA}"/>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00" dirty="0"/>
                <a:t>Reuniones enfocadas a objetivos</a:t>
              </a:r>
            </a:p>
          </p:txBody>
        </p:sp>
      </p:grpSp>
      <p:grpSp>
        <p:nvGrpSpPr>
          <p:cNvPr id="136" name="Grupo 135">
            <a:extLst>
              <a:ext uri="{FF2B5EF4-FFF2-40B4-BE49-F238E27FC236}">
                <a16:creationId xmlns:a16="http://schemas.microsoft.com/office/drawing/2014/main" id="{9A1C9703-BD97-4F8B-A2A5-03733979A161}"/>
              </a:ext>
            </a:extLst>
          </p:cNvPr>
          <p:cNvGrpSpPr/>
          <p:nvPr/>
        </p:nvGrpSpPr>
        <p:grpSpPr>
          <a:xfrm>
            <a:off x="7401244" y="3015733"/>
            <a:ext cx="1373690" cy="1489370"/>
            <a:chOff x="2941956" y="0"/>
            <a:chExt cx="1419849" cy="1632010"/>
          </a:xfrm>
          <a:solidFill>
            <a:srgbClr val="C00000"/>
          </a:solidFill>
        </p:grpSpPr>
        <p:sp>
          <p:nvSpPr>
            <p:cNvPr id="137" name="Hexágono 136">
              <a:extLst>
                <a:ext uri="{FF2B5EF4-FFF2-40B4-BE49-F238E27FC236}">
                  <a16:creationId xmlns:a16="http://schemas.microsoft.com/office/drawing/2014/main" id="{2FC6A042-CBC8-4A8C-9280-C939A65C0C50}"/>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400" dirty="0"/>
            </a:p>
          </p:txBody>
        </p:sp>
        <p:sp>
          <p:nvSpPr>
            <p:cNvPr id="138" name="Hexágono 4">
              <a:extLst>
                <a:ext uri="{FF2B5EF4-FFF2-40B4-BE49-F238E27FC236}">
                  <a16:creationId xmlns:a16="http://schemas.microsoft.com/office/drawing/2014/main" id="{DBB6A842-A34C-4256-97D3-13C51F9AD4CF}"/>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00" dirty="0"/>
                <a:t>Contra Viento y Marea</a:t>
              </a:r>
            </a:p>
          </p:txBody>
        </p:sp>
      </p:grpSp>
      <p:grpSp>
        <p:nvGrpSpPr>
          <p:cNvPr id="139" name="Grupo 138">
            <a:extLst>
              <a:ext uri="{FF2B5EF4-FFF2-40B4-BE49-F238E27FC236}">
                <a16:creationId xmlns:a16="http://schemas.microsoft.com/office/drawing/2014/main" id="{22B23537-B9E4-43CE-A131-376C994A0B94}"/>
              </a:ext>
            </a:extLst>
          </p:cNvPr>
          <p:cNvGrpSpPr/>
          <p:nvPr/>
        </p:nvGrpSpPr>
        <p:grpSpPr>
          <a:xfrm>
            <a:off x="1123586" y="4133487"/>
            <a:ext cx="1401439" cy="1489371"/>
            <a:chOff x="2941956" y="0"/>
            <a:chExt cx="1419849" cy="1632010"/>
          </a:xfrm>
          <a:solidFill>
            <a:srgbClr val="B40000">
              <a:alpha val="21961"/>
            </a:srgbClr>
          </a:solidFill>
        </p:grpSpPr>
        <p:sp>
          <p:nvSpPr>
            <p:cNvPr id="140" name="Hexágono 139">
              <a:extLst>
                <a:ext uri="{FF2B5EF4-FFF2-40B4-BE49-F238E27FC236}">
                  <a16:creationId xmlns:a16="http://schemas.microsoft.com/office/drawing/2014/main" id="{C8EF2B21-3983-47B2-97D3-5FF9FAD1ECB7}"/>
                </a:ext>
              </a:extLst>
            </p:cNvPr>
            <p:cNvSpPr/>
            <p:nvPr/>
          </p:nvSpPr>
          <p:spPr>
            <a:xfrm rot="5400000">
              <a:off x="2835876" y="106080"/>
              <a:ext cx="1632010" cy="1419849"/>
            </a:xfrm>
            <a:prstGeom prst="hexagon">
              <a:avLst>
                <a:gd name="adj" fmla="val 25000"/>
                <a:gd name="vf" fmla="val 11547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662" dirty="0"/>
            </a:p>
          </p:txBody>
        </p:sp>
        <p:sp>
          <p:nvSpPr>
            <p:cNvPr id="141" name="Hexágono 4">
              <a:extLst>
                <a:ext uri="{FF2B5EF4-FFF2-40B4-BE49-F238E27FC236}">
                  <a16:creationId xmlns:a16="http://schemas.microsoft.com/office/drawing/2014/main" id="{7F8FA78D-7751-4212-8BEC-1EB7F53CBD83}"/>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77" dirty="0"/>
                <a:t>Análisis de Discursos</a:t>
              </a:r>
            </a:p>
          </p:txBody>
        </p:sp>
      </p:grpSp>
      <p:grpSp>
        <p:nvGrpSpPr>
          <p:cNvPr id="142" name="Grupo 141">
            <a:extLst>
              <a:ext uri="{FF2B5EF4-FFF2-40B4-BE49-F238E27FC236}">
                <a16:creationId xmlns:a16="http://schemas.microsoft.com/office/drawing/2014/main" id="{043FDEFE-D150-443F-B34A-E103B2CD26D2}"/>
              </a:ext>
            </a:extLst>
          </p:cNvPr>
          <p:cNvGrpSpPr/>
          <p:nvPr/>
        </p:nvGrpSpPr>
        <p:grpSpPr>
          <a:xfrm>
            <a:off x="455942" y="2989156"/>
            <a:ext cx="1373690" cy="1489370"/>
            <a:chOff x="2941956" y="0"/>
            <a:chExt cx="1419849" cy="1632010"/>
          </a:xfrm>
          <a:solidFill>
            <a:schemeClr val="tx2">
              <a:lumMod val="60000"/>
              <a:lumOff val="40000"/>
            </a:schemeClr>
          </a:solidFill>
        </p:grpSpPr>
        <p:sp>
          <p:nvSpPr>
            <p:cNvPr id="143" name="Hexágono 142">
              <a:extLst>
                <a:ext uri="{FF2B5EF4-FFF2-40B4-BE49-F238E27FC236}">
                  <a16:creationId xmlns:a16="http://schemas.microsoft.com/office/drawing/2014/main" id="{9616CE29-97D6-41CE-9967-585986A2F4F0}"/>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400" dirty="0"/>
            </a:p>
          </p:txBody>
        </p:sp>
        <p:sp>
          <p:nvSpPr>
            <p:cNvPr id="144" name="Hexágono 4">
              <a:extLst>
                <a:ext uri="{FF2B5EF4-FFF2-40B4-BE49-F238E27FC236}">
                  <a16:creationId xmlns:a16="http://schemas.microsoft.com/office/drawing/2014/main" id="{DFC916B1-7FAC-4EBB-9547-EDF9C503A5C7}"/>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s-ES_tradnl" sz="1400" dirty="0"/>
                <a:t>Viajamos a…</a:t>
              </a:r>
            </a:p>
          </p:txBody>
        </p:sp>
      </p:grpSp>
      <p:sp>
        <p:nvSpPr>
          <p:cNvPr id="145" name="CuadroTexto 144">
            <a:extLst>
              <a:ext uri="{FF2B5EF4-FFF2-40B4-BE49-F238E27FC236}">
                <a16:creationId xmlns:a16="http://schemas.microsoft.com/office/drawing/2014/main" id="{4AFAB3E7-BCE5-4490-ACB9-BA08F38DE7C0}"/>
              </a:ext>
            </a:extLst>
          </p:cNvPr>
          <p:cNvSpPr txBox="1"/>
          <p:nvPr/>
        </p:nvSpPr>
        <p:spPr>
          <a:xfrm>
            <a:off x="0" y="6021288"/>
            <a:ext cx="9144000" cy="307777"/>
          </a:xfrm>
          <a:prstGeom prst="rect">
            <a:avLst/>
          </a:prstGeom>
        </p:spPr>
        <p:txBody>
          <a:bodyPr wrap="square" rtlCol="0">
            <a:spAutoFit/>
          </a:bodyPr>
          <a:lstStyle/>
          <a:p>
            <a:pPr algn="ctr"/>
            <a:r>
              <a:rPr lang="es-ES_tradnl" sz="1400" dirty="0"/>
              <a:t>Más detalles sobre las diferentes secciones:  </a:t>
            </a:r>
            <a:r>
              <a:rPr lang="es-ES_tradnl" sz="1400" dirty="0">
                <a:hlinkClick r:id="rId2"/>
              </a:rPr>
              <a:t>https://wiki.agoraspeakers.org/Reuniones y roles</a:t>
            </a:r>
            <a:r>
              <a:rPr lang="es-ES_tradnl" sz="1400" dirty="0"/>
              <a:t> </a:t>
            </a:r>
          </a:p>
        </p:txBody>
      </p:sp>
    </p:spTree>
    <p:extLst>
      <p:ext uri="{BB962C8B-B14F-4D97-AF65-F5344CB8AC3E}">
        <p14:creationId xmlns:p14="http://schemas.microsoft.com/office/powerpoint/2010/main" val="122149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EC9BCA8-A913-4D4F-92BC-91082E1D4FA1}"/>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UNA REUNIÓN TÍPICA</a:t>
            </a:r>
          </a:p>
        </p:txBody>
      </p:sp>
      <p:sp>
        <p:nvSpPr>
          <p:cNvPr id="27" name="Rectángulo: esquinas redondeadas 26">
            <a:extLst>
              <a:ext uri="{FF2B5EF4-FFF2-40B4-BE49-F238E27FC236}">
                <a16:creationId xmlns:a16="http://schemas.microsoft.com/office/drawing/2014/main" id="{0194C381-33BA-445C-A83F-852FFB1B4795}"/>
              </a:ext>
            </a:extLst>
          </p:cNvPr>
          <p:cNvSpPr/>
          <p:nvPr/>
        </p:nvSpPr>
        <p:spPr>
          <a:xfrm>
            <a:off x="539552" y="2907586"/>
            <a:ext cx="2663733"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ABRE LA REUNIÓN</a:t>
            </a:r>
          </a:p>
        </p:txBody>
      </p:sp>
      <p:sp>
        <p:nvSpPr>
          <p:cNvPr id="28" name="Rectángulo: esquinas redondeadas 27">
            <a:extLst>
              <a:ext uri="{FF2B5EF4-FFF2-40B4-BE49-F238E27FC236}">
                <a16:creationId xmlns:a16="http://schemas.microsoft.com/office/drawing/2014/main" id="{996C9C19-8A61-4475-8E21-3F5689C89C83}"/>
              </a:ext>
            </a:extLst>
          </p:cNvPr>
          <p:cNvSpPr/>
          <p:nvPr/>
        </p:nvSpPr>
        <p:spPr>
          <a:xfrm>
            <a:off x="539552" y="3285606"/>
            <a:ext cx="2663733"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PRESENTA AL CRONOMETRADOR</a:t>
            </a:r>
          </a:p>
        </p:txBody>
      </p:sp>
      <p:sp>
        <p:nvSpPr>
          <p:cNvPr id="29" name="CuadroTexto 28">
            <a:extLst>
              <a:ext uri="{FF2B5EF4-FFF2-40B4-BE49-F238E27FC236}">
                <a16:creationId xmlns:a16="http://schemas.microsoft.com/office/drawing/2014/main" id="{92CB21EA-766C-40C2-94D1-C7B012CE2A81}"/>
              </a:ext>
            </a:extLst>
          </p:cNvPr>
          <p:cNvSpPr txBox="1"/>
          <p:nvPr/>
        </p:nvSpPr>
        <p:spPr>
          <a:xfrm>
            <a:off x="1115616" y="6021288"/>
            <a:ext cx="7128792" cy="523220"/>
          </a:xfrm>
          <a:prstGeom prst="rect">
            <a:avLst/>
          </a:prstGeom>
        </p:spPr>
        <p:txBody>
          <a:bodyPr wrap="square" rtlCol="0">
            <a:spAutoFit/>
          </a:bodyPr>
          <a:lstStyle/>
          <a:p>
            <a:pPr algn="ctr"/>
            <a:r>
              <a:rPr lang="es-ES_tradnl" sz="1400" dirty="0"/>
              <a:t>Más detalles - </a:t>
            </a:r>
            <a:r>
              <a:rPr lang="es-ES_tradnl" sz="1400" dirty="0">
                <a:hlinkClick r:id="rId2"/>
              </a:rPr>
              <a:t>https://wiki.agoraspeakers.org/Formato de una Reunión</a:t>
            </a:r>
            <a:endParaRPr lang="es-ES_tradnl" sz="1400" dirty="0"/>
          </a:p>
          <a:p>
            <a:pPr algn="ctr"/>
            <a:endParaRPr lang="es-ES_tradnl" sz="1400" dirty="0"/>
          </a:p>
        </p:txBody>
      </p:sp>
      <p:sp>
        <p:nvSpPr>
          <p:cNvPr id="30" name="Rectángulo: esquinas redondeadas 29">
            <a:extLst>
              <a:ext uri="{FF2B5EF4-FFF2-40B4-BE49-F238E27FC236}">
                <a16:creationId xmlns:a16="http://schemas.microsoft.com/office/drawing/2014/main" id="{5861CE45-EFA8-4380-B143-2C8188B16F2B}"/>
              </a:ext>
            </a:extLst>
          </p:cNvPr>
          <p:cNvSpPr/>
          <p:nvPr/>
        </p:nvSpPr>
        <p:spPr>
          <a:xfrm>
            <a:off x="542196" y="3685642"/>
            <a:ext cx="2661652" cy="3240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_tradnl" sz="1000" dirty="0"/>
              <a:t>EL CRONOMETRADOR EXPLICA SU ROL</a:t>
            </a:r>
          </a:p>
        </p:txBody>
      </p:sp>
      <p:sp>
        <p:nvSpPr>
          <p:cNvPr id="31" name="Rectángulo: esquinas redondeadas 30">
            <a:extLst>
              <a:ext uri="{FF2B5EF4-FFF2-40B4-BE49-F238E27FC236}">
                <a16:creationId xmlns:a16="http://schemas.microsoft.com/office/drawing/2014/main" id="{7C4CF0C5-6DF6-4634-90C8-F86FE0C795C6}"/>
              </a:ext>
            </a:extLst>
          </p:cNvPr>
          <p:cNvSpPr/>
          <p:nvPr/>
        </p:nvSpPr>
        <p:spPr>
          <a:xfrm>
            <a:off x="539552" y="4103851"/>
            <a:ext cx="2663733"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PRESENTA AL GRAMÁTICO</a:t>
            </a:r>
          </a:p>
        </p:txBody>
      </p:sp>
      <p:sp>
        <p:nvSpPr>
          <p:cNvPr id="32" name="Rectángulo: esquinas redondeadas 31">
            <a:extLst>
              <a:ext uri="{FF2B5EF4-FFF2-40B4-BE49-F238E27FC236}">
                <a16:creationId xmlns:a16="http://schemas.microsoft.com/office/drawing/2014/main" id="{5F5497D1-507F-49C6-A1D6-0787830982DA}"/>
              </a:ext>
            </a:extLst>
          </p:cNvPr>
          <p:cNvSpPr/>
          <p:nvPr/>
        </p:nvSpPr>
        <p:spPr>
          <a:xfrm>
            <a:off x="555908" y="4497039"/>
            <a:ext cx="2661652" cy="3240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_tradnl" sz="1000" dirty="0"/>
              <a:t>EL GRAMÁTICO EXPLICA SU ROL</a:t>
            </a:r>
          </a:p>
        </p:txBody>
      </p:sp>
      <p:sp>
        <p:nvSpPr>
          <p:cNvPr id="33" name="Rectángulo: esquinas redondeadas 32">
            <a:extLst>
              <a:ext uri="{FF2B5EF4-FFF2-40B4-BE49-F238E27FC236}">
                <a16:creationId xmlns:a16="http://schemas.microsoft.com/office/drawing/2014/main" id="{547C6C65-9738-45DD-BDB1-B1943524F659}"/>
              </a:ext>
            </a:extLst>
          </p:cNvPr>
          <p:cNvSpPr/>
          <p:nvPr/>
        </p:nvSpPr>
        <p:spPr>
          <a:xfrm>
            <a:off x="3361576" y="2907586"/>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PRESENTA AL EVALUADOR DE LA SECCIÓN</a:t>
            </a:r>
          </a:p>
        </p:txBody>
      </p:sp>
      <p:sp>
        <p:nvSpPr>
          <p:cNvPr id="34" name="Rectángulo: esquinas redondeadas 33">
            <a:extLst>
              <a:ext uri="{FF2B5EF4-FFF2-40B4-BE49-F238E27FC236}">
                <a16:creationId xmlns:a16="http://schemas.microsoft.com/office/drawing/2014/main" id="{055C191A-31BC-429B-91F2-73D66D1E0A97}"/>
              </a:ext>
            </a:extLst>
          </p:cNvPr>
          <p:cNvSpPr/>
          <p:nvPr/>
        </p:nvSpPr>
        <p:spPr>
          <a:xfrm>
            <a:off x="3363834" y="3299802"/>
            <a:ext cx="2587209" cy="3240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sz="1000" dirty="0"/>
              <a:t>EL EVALUADOR EXPLICA EL PROPÓSITO DE LA SECCIÓN Y LOS CRITERIOS DE EVALUACIÓN</a:t>
            </a:r>
          </a:p>
        </p:txBody>
      </p:sp>
      <p:sp>
        <p:nvSpPr>
          <p:cNvPr id="35" name="Rectángulo: esquinas redondeadas 34">
            <a:extLst>
              <a:ext uri="{FF2B5EF4-FFF2-40B4-BE49-F238E27FC236}">
                <a16:creationId xmlns:a16="http://schemas.microsoft.com/office/drawing/2014/main" id="{045C362A-56EA-4B7A-B1DE-AF4CD4F7E781}"/>
              </a:ext>
            </a:extLst>
          </p:cNvPr>
          <p:cNvSpPr/>
          <p:nvPr/>
        </p:nvSpPr>
        <p:spPr>
          <a:xfrm>
            <a:off x="3364632" y="3692018"/>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PRESENTA AL LÍDER DE LA SECCIÓN</a:t>
            </a:r>
          </a:p>
        </p:txBody>
      </p:sp>
      <p:sp>
        <p:nvSpPr>
          <p:cNvPr id="36" name="Rectángulo: esquinas redondeadas 35">
            <a:extLst>
              <a:ext uri="{FF2B5EF4-FFF2-40B4-BE49-F238E27FC236}">
                <a16:creationId xmlns:a16="http://schemas.microsoft.com/office/drawing/2014/main" id="{377AB1F1-8D9B-411F-B06A-B88B9BEE3AB0}"/>
              </a:ext>
            </a:extLst>
          </p:cNvPr>
          <p:cNvSpPr/>
          <p:nvPr/>
        </p:nvSpPr>
        <p:spPr>
          <a:xfrm>
            <a:off x="3363834" y="4103851"/>
            <a:ext cx="2587209" cy="3240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1000" dirty="0"/>
              <a:t>EL RESPONSIBLE DE LA SECCIÓN SE HACE CARGO</a:t>
            </a:r>
          </a:p>
        </p:txBody>
      </p:sp>
      <p:sp>
        <p:nvSpPr>
          <p:cNvPr id="37" name="Rectángulo: esquinas redondeadas 36">
            <a:extLst>
              <a:ext uri="{FF2B5EF4-FFF2-40B4-BE49-F238E27FC236}">
                <a16:creationId xmlns:a16="http://schemas.microsoft.com/office/drawing/2014/main" id="{3B1363B7-0569-4F6D-AD6B-222BFABA03AB}"/>
              </a:ext>
            </a:extLst>
          </p:cNvPr>
          <p:cNvSpPr/>
          <p:nvPr/>
        </p:nvSpPr>
        <p:spPr>
          <a:xfrm>
            <a:off x="3361575" y="4499081"/>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DEJA UN TIEMPO PARA LA EVALUACIÓN</a:t>
            </a:r>
          </a:p>
        </p:txBody>
      </p:sp>
      <p:sp>
        <p:nvSpPr>
          <p:cNvPr id="38" name="Rectángulo: esquinas redondeadas 37">
            <a:extLst>
              <a:ext uri="{FF2B5EF4-FFF2-40B4-BE49-F238E27FC236}">
                <a16:creationId xmlns:a16="http://schemas.microsoft.com/office/drawing/2014/main" id="{EAC948BD-3CC9-4293-837F-86973A678BB7}"/>
              </a:ext>
            </a:extLst>
          </p:cNvPr>
          <p:cNvSpPr/>
          <p:nvPr/>
        </p:nvSpPr>
        <p:spPr>
          <a:xfrm>
            <a:off x="3354665" y="4917244"/>
            <a:ext cx="2587209" cy="3240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sz="1000" dirty="0"/>
              <a:t>EL EVALUADOR DE LA SECCIÓN PROPORCIONA SU EVALUACIÓN</a:t>
            </a:r>
          </a:p>
        </p:txBody>
      </p:sp>
      <p:sp>
        <p:nvSpPr>
          <p:cNvPr id="39" name="Rectángulo: esquinas redondeadas 38">
            <a:extLst>
              <a:ext uri="{FF2B5EF4-FFF2-40B4-BE49-F238E27FC236}">
                <a16:creationId xmlns:a16="http://schemas.microsoft.com/office/drawing/2014/main" id="{8C72F472-D3E2-484C-9EAC-66154668E9B9}"/>
              </a:ext>
            </a:extLst>
          </p:cNvPr>
          <p:cNvSpPr/>
          <p:nvPr/>
        </p:nvSpPr>
        <p:spPr>
          <a:xfrm>
            <a:off x="6085889" y="2907586"/>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LLAMA AL GRAMÁTICO</a:t>
            </a:r>
          </a:p>
        </p:txBody>
      </p:sp>
      <p:sp>
        <p:nvSpPr>
          <p:cNvPr id="40" name="Rectángulo: esquinas redondeadas 39">
            <a:extLst>
              <a:ext uri="{FF2B5EF4-FFF2-40B4-BE49-F238E27FC236}">
                <a16:creationId xmlns:a16="http://schemas.microsoft.com/office/drawing/2014/main" id="{439E989E-E625-4CD2-886A-16646A677026}"/>
              </a:ext>
            </a:extLst>
          </p:cNvPr>
          <p:cNvSpPr/>
          <p:nvPr/>
        </p:nvSpPr>
        <p:spPr>
          <a:xfrm>
            <a:off x="6088147" y="3299802"/>
            <a:ext cx="2587209" cy="3240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_tradnl" sz="1000" dirty="0"/>
              <a:t>EL GRAMÁTICO PRESENTA SU INFORME</a:t>
            </a:r>
          </a:p>
        </p:txBody>
      </p:sp>
      <p:sp>
        <p:nvSpPr>
          <p:cNvPr id="41" name="Rectángulo: esquinas redondeadas 40">
            <a:extLst>
              <a:ext uri="{FF2B5EF4-FFF2-40B4-BE49-F238E27FC236}">
                <a16:creationId xmlns:a16="http://schemas.microsoft.com/office/drawing/2014/main" id="{52653FD9-9208-4932-A7ED-6F05E244A074}"/>
              </a:ext>
            </a:extLst>
          </p:cNvPr>
          <p:cNvSpPr/>
          <p:nvPr/>
        </p:nvSpPr>
        <p:spPr>
          <a:xfrm>
            <a:off x="6088945" y="3692018"/>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LLAMA AL CRONOMETRADOR</a:t>
            </a:r>
          </a:p>
        </p:txBody>
      </p:sp>
      <p:sp>
        <p:nvSpPr>
          <p:cNvPr id="42" name="Rectángulo: esquinas redondeadas 41">
            <a:extLst>
              <a:ext uri="{FF2B5EF4-FFF2-40B4-BE49-F238E27FC236}">
                <a16:creationId xmlns:a16="http://schemas.microsoft.com/office/drawing/2014/main" id="{8F6DAA1A-BB1B-4D1A-B93D-0EE7674B07C9}"/>
              </a:ext>
            </a:extLst>
          </p:cNvPr>
          <p:cNvSpPr/>
          <p:nvPr/>
        </p:nvSpPr>
        <p:spPr>
          <a:xfrm>
            <a:off x="6088147" y="4103851"/>
            <a:ext cx="2587209" cy="3240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_tradnl" sz="1000" dirty="0"/>
              <a:t>EL CRONOMETRADOR PRESENTA SU INFORME</a:t>
            </a:r>
          </a:p>
        </p:txBody>
      </p:sp>
      <p:sp>
        <p:nvSpPr>
          <p:cNvPr id="43" name="Rectángulo: esquinas redondeadas 42">
            <a:extLst>
              <a:ext uri="{FF2B5EF4-FFF2-40B4-BE49-F238E27FC236}">
                <a16:creationId xmlns:a16="http://schemas.microsoft.com/office/drawing/2014/main" id="{3711E0CA-99AE-4060-BAD6-D5657CD18B98}"/>
              </a:ext>
            </a:extLst>
          </p:cNvPr>
          <p:cNvSpPr/>
          <p:nvPr/>
        </p:nvSpPr>
        <p:spPr>
          <a:xfrm>
            <a:off x="6085888" y="4499081"/>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LLAMA AL EVALUADOR GENERAL</a:t>
            </a:r>
          </a:p>
        </p:txBody>
      </p:sp>
      <p:sp>
        <p:nvSpPr>
          <p:cNvPr id="44" name="Rectángulo: esquinas redondeadas 43">
            <a:extLst>
              <a:ext uri="{FF2B5EF4-FFF2-40B4-BE49-F238E27FC236}">
                <a16:creationId xmlns:a16="http://schemas.microsoft.com/office/drawing/2014/main" id="{1A42710A-4DD0-41A0-81D0-D579F0AF843D}"/>
              </a:ext>
            </a:extLst>
          </p:cNvPr>
          <p:cNvSpPr/>
          <p:nvPr/>
        </p:nvSpPr>
        <p:spPr>
          <a:xfrm>
            <a:off x="6078978" y="4917244"/>
            <a:ext cx="2587209" cy="3240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1000" dirty="0"/>
              <a:t>EL EVALUADOR GENERAL PRESENTA SU INFORME</a:t>
            </a:r>
          </a:p>
        </p:txBody>
      </p:sp>
      <p:sp>
        <p:nvSpPr>
          <p:cNvPr id="45" name="CuadroTexto 44">
            <a:extLst>
              <a:ext uri="{FF2B5EF4-FFF2-40B4-BE49-F238E27FC236}">
                <a16:creationId xmlns:a16="http://schemas.microsoft.com/office/drawing/2014/main" id="{8580375D-DF40-46A8-B289-990FA8BF6B81}"/>
              </a:ext>
            </a:extLst>
          </p:cNvPr>
          <p:cNvSpPr txBox="1"/>
          <p:nvPr/>
        </p:nvSpPr>
        <p:spPr>
          <a:xfrm>
            <a:off x="555908" y="2475080"/>
            <a:ext cx="2647377" cy="323165"/>
          </a:xfrm>
          <a:prstGeom prst="rect">
            <a:avLst/>
          </a:prstGeom>
        </p:spPr>
        <p:txBody>
          <a:bodyPr wrap="square" rtlCol="0">
            <a:spAutoFit/>
          </a:bodyPr>
          <a:lstStyle/>
          <a:p>
            <a:pPr algn="ctr"/>
            <a:r>
              <a:rPr lang="es-ES_tradnl" sz="1500" dirty="0">
                <a:solidFill>
                  <a:srgbClr val="C00000"/>
                </a:solidFill>
              </a:rPr>
              <a:t>INICIO</a:t>
            </a:r>
          </a:p>
        </p:txBody>
      </p:sp>
      <p:sp>
        <p:nvSpPr>
          <p:cNvPr id="46" name="Rectángulo: esquinas redondeadas 45">
            <a:extLst>
              <a:ext uri="{FF2B5EF4-FFF2-40B4-BE49-F238E27FC236}">
                <a16:creationId xmlns:a16="http://schemas.microsoft.com/office/drawing/2014/main" id="{2811EE43-A27B-4CA1-9969-6A0598A1EF03}"/>
              </a:ext>
            </a:extLst>
          </p:cNvPr>
          <p:cNvSpPr/>
          <p:nvPr/>
        </p:nvSpPr>
        <p:spPr>
          <a:xfrm>
            <a:off x="6076955" y="5337212"/>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000" dirty="0"/>
              <a:t>EL ANFITRIÓN CIERRA LA REUNIÓN</a:t>
            </a:r>
          </a:p>
        </p:txBody>
      </p:sp>
      <p:sp>
        <p:nvSpPr>
          <p:cNvPr id="47" name="CuadroTexto 46">
            <a:extLst>
              <a:ext uri="{FF2B5EF4-FFF2-40B4-BE49-F238E27FC236}">
                <a16:creationId xmlns:a16="http://schemas.microsoft.com/office/drawing/2014/main" id="{CA186032-DE97-4468-8DF1-DE1F08C84396}"/>
              </a:ext>
            </a:extLst>
          </p:cNvPr>
          <p:cNvSpPr txBox="1"/>
          <p:nvPr/>
        </p:nvSpPr>
        <p:spPr>
          <a:xfrm>
            <a:off x="3332502" y="2475080"/>
            <a:ext cx="2647377" cy="323165"/>
          </a:xfrm>
          <a:prstGeom prst="rect">
            <a:avLst/>
          </a:prstGeom>
        </p:spPr>
        <p:txBody>
          <a:bodyPr wrap="square" rtlCol="0">
            <a:spAutoFit/>
          </a:bodyPr>
          <a:lstStyle/>
          <a:p>
            <a:pPr algn="ctr"/>
            <a:r>
              <a:rPr lang="es-ES_tradnl" sz="1500" dirty="0">
                <a:solidFill>
                  <a:srgbClr val="C00000"/>
                </a:solidFill>
              </a:rPr>
              <a:t>POR CADA SECCIÓN</a:t>
            </a:r>
          </a:p>
        </p:txBody>
      </p:sp>
      <p:sp>
        <p:nvSpPr>
          <p:cNvPr id="48" name="CuadroTexto 47">
            <a:extLst>
              <a:ext uri="{FF2B5EF4-FFF2-40B4-BE49-F238E27FC236}">
                <a16:creationId xmlns:a16="http://schemas.microsoft.com/office/drawing/2014/main" id="{898DA5E1-3AB9-48A0-A7CC-22DF39F3CFD0}"/>
              </a:ext>
            </a:extLst>
          </p:cNvPr>
          <p:cNvSpPr txBox="1"/>
          <p:nvPr/>
        </p:nvSpPr>
        <p:spPr>
          <a:xfrm>
            <a:off x="6009819" y="2475080"/>
            <a:ext cx="2647377" cy="323165"/>
          </a:xfrm>
          <a:prstGeom prst="rect">
            <a:avLst/>
          </a:prstGeom>
        </p:spPr>
        <p:txBody>
          <a:bodyPr wrap="square" rtlCol="0">
            <a:spAutoFit/>
          </a:bodyPr>
          <a:lstStyle/>
          <a:p>
            <a:pPr algn="ctr"/>
            <a:r>
              <a:rPr lang="es-ES_tradnl" sz="1500" dirty="0">
                <a:solidFill>
                  <a:srgbClr val="C00000"/>
                </a:solidFill>
              </a:rPr>
              <a:t>CONCLUSIÓN</a:t>
            </a:r>
          </a:p>
        </p:txBody>
      </p:sp>
      <p:sp>
        <p:nvSpPr>
          <p:cNvPr id="49" name="Flecha: circular 48">
            <a:extLst>
              <a:ext uri="{FF2B5EF4-FFF2-40B4-BE49-F238E27FC236}">
                <a16:creationId xmlns:a16="http://schemas.microsoft.com/office/drawing/2014/main" id="{0A52E3F3-3B8A-426D-B265-8CFE8A03C463}"/>
              </a:ext>
            </a:extLst>
          </p:cNvPr>
          <p:cNvSpPr/>
          <p:nvPr/>
        </p:nvSpPr>
        <p:spPr>
          <a:xfrm rot="12109432">
            <a:off x="4353008" y="1890311"/>
            <a:ext cx="590522" cy="567116"/>
          </a:xfrm>
          <a:prstGeom prst="circularArrow">
            <a:avLst>
              <a:gd name="adj1" fmla="val 5544"/>
              <a:gd name="adj2" fmla="val 330680"/>
              <a:gd name="adj3" fmla="val 13815233"/>
              <a:gd name="adj4" fmla="val 17362087"/>
              <a:gd name="adj5" fmla="val 5757"/>
            </a:avLst>
          </a:prstGeom>
          <a:ln/>
        </p:spPr>
        <p:style>
          <a:lnRef idx="2">
            <a:schemeClr val="accent6"/>
          </a:lnRef>
          <a:fillRef idx="1">
            <a:schemeClr val="lt1"/>
          </a:fillRef>
          <a:effectRef idx="0">
            <a:schemeClr val="accent6"/>
          </a:effectRef>
          <a:fontRef idx="minor">
            <a:schemeClr val="dk1"/>
          </a:fontRef>
        </p:style>
        <p:txBody>
          <a:bodyPr/>
          <a:lstStyle/>
          <a:p>
            <a:endParaRPr lang="es-ES_tradnl" dirty="0"/>
          </a:p>
        </p:txBody>
      </p:sp>
      <p:sp>
        <p:nvSpPr>
          <p:cNvPr id="50" name="Flecha: a la derecha 49">
            <a:extLst>
              <a:ext uri="{FF2B5EF4-FFF2-40B4-BE49-F238E27FC236}">
                <a16:creationId xmlns:a16="http://schemas.microsoft.com/office/drawing/2014/main" id="{E518B5AA-B509-4099-AF2E-715199095EAA}"/>
              </a:ext>
            </a:extLst>
          </p:cNvPr>
          <p:cNvSpPr/>
          <p:nvPr/>
        </p:nvSpPr>
        <p:spPr>
          <a:xfrm>
            <a:off x="1526694" y="2113646"/>
            <a:ext cx="720080" cy="14904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_tradnl" dirty="0"/>
          </a:p>
        </p:txBody>
      </p:sp>
      <p:sp>
        <p:nvSpPr>
          <p:cNvPr id="51" name="Flecha: a la derecha 50">
            <a:extLst>
              <a:ext uri="{FF2B5EF4-FFF2-40B4-BE49-F238E27FC236}">
                <a16:creationId xmlns:a16="http://schemas.microsoft.com/office/drawing/2014/main" id="{B4DDFB8D-99BF-4A66-B6E4-96EB6851C50B}"/>
              </a:ext>
            </a:extLst>
          </p:cNvPr>
          <p:cNvSpPr/>
          <p:nvPr/>
        </p:nvSpPr>
        <p:spPr>
          <a:xfrm>
            <a:off x="6897226" y="2113646"/>
            <a:ext cx="720080" cy="14904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89937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Imagen">
            <a:extLst>
              <a:ext uri="{FF2B5EF4-FFF2-40B4-BE49-F238E27FC236}">
                <a16:creationId xmlns:a16="http://schemas.microsoft.com/office/drawing/2014/main" id="{4BFCAFD5-92EC-4F8A-A3F4-56D903423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62" y="1471092"/>
            <a:ext cx="7236296" cy="5109574"/>
          </a:xfrm>
          <a:prstGeom prst="rect">
            <a:avLst/>
          </a:prstGeom>
        </p:spPr>
      </p:pic>
      <p:sp>
        <p:nvSpPr>
          <p:cNvPr id="4" name="1 Título">
            <a:extLst>
              <a:ext uri="{FF2B5EF4-FFF2-40B4-BE49-F238E27FC236}">
                <a16:creationId xmlns:a16="http://schemas.microsoft.com/office/drawing/2014/main" id="{03858768-2D5F-449C-9378-5557328CB025}"/>
              </a:ext>
            </a:extLst>
          </p:cNvPr>
          <p:cNvSpPr txBox="1">
            <a:spLocks/>
          </p:cNvSpPr>
          <p:nvPr/>
        </p:nvSpPr>
        <p:spPr>
          <a:xfrm>
            <a:off x="3563888" y="1196752"/>
            <a:ext cx="5580111"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a:solidFill>
                  <a:srgbClr val="CE3C17"/>
                </a:solidFill>
              </a:rPr>
              <a:t>NUESTRO PROPÓSITO</a:t>
            </a:r>
            <a:endParaRPr lang="es-ES_tradnl" sz="3200" dirty="0">
              <a:solidFill>
                <a:srgbClr val="CE3C17"/>
              </a:solidFill>
            </a:endParaRPr>
          </a:p>
        </p:txBody>
      </p:sp>
      <p:sp>
        <p:nvSpPr>
          <p:cNvPr id="5" name="2 Marcador de texto">
            <a:extLst>
              <a:ext uri="{FF2B5EF4-FFF2-40B4-BE49-F238E27FC236}">
                <a16:creationId xmlns:a16="http://schemas.microsoft.com/office/drawing/2014/main" id="{EFDDAE6A-2C75-47E5-9689-B1E5DEACA266}"/>
              </a:ext>
            </a:extLst>
          </p:cNvPr>
          <p:cNvSpPr txBox="1">
            <a:spLocks/>
          </p:cNvSpPr>
          <p:nvPr/>
        </p:nvSpPr>
        <p:spPr>
          <a:xfrm>
            <a:off x="3635897" y="1786691"/>
            <a:ext cx="5301741" cy="207435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a:t>Agora Speakers International es una Fundación Internacional de Utilidad Pública, sin ánimo de lucro, dedicada a ayudar a las personas a mejorar sus habilidades de comunicación en público, pensamiento crítico, debate y liderazgo.</a:t>
            </a:r>
          </a:p>
          <a:p>
            <a:pPr marL="0" indent="0">
              <a:buFont typeface="Arial" pitchFamily="34" charset="0"/>
              <a:buNone/>
            </a:pPr>
            <a:r>
              <a:rPr lang="es-ES" sz="2000"/>
              <a:t>Nuestra información legal está disponible </a:t>
            </a:r>
            <a:r>
              <a:rPr lang="en-US" sz="2000">
                <a:hlinkClick r:id="rId3"/>
              </a:rPr>
              <a:t>aquí</a:t>
            </a:r>
            <a:r>
              <a:rPr lang="en-US" sz="2000"/>
              <a:t>.</a:t>
            </a:r>
          </a:p>
        </p:txBody>
      </p:sp>
      <p:sp>
        <p:nvSpPr>
          <p:cNvPr id="6" name="2 Marcador de texto">
            <a:extLst>
              <a:ext uri="{FF2B5EF4-FFF2-40B4-BE49-F238E27FC236}">
                <a16:creationId xmlns:a16="http://schemas.microsoft.com/office/drawing/2014/main" id="{EC5408F8-B81E-4115-B8D0-96DBC9A03CF8}"/>
              </a:ext>
            </a:extLst>
          </p:cNvPr>
          <p:cNvSpPr txBox="1">
            <a:spLocks/>
          </p:cNvSpPr>
          <p:nvPr/>
        </p:nvSpPr>
        <p:spPr>
          <a:xfrm>
            <a:off x="4860032" y="4581128"/>
            <a:ext cx="4248472"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a:t>“</a:t>
            </a:r>
            <a:r>
              <a:rPr lang="es-ES_tradnl" sz="2000" i="1"/>
              <a:t>Ágora te capacita para ser un comunicador brillante y un líder seguro de sí mismo, que participará activamente en la construcción de un mundo mejor</a:t>
            </a:r>
            <a:r>
              <a:rPr lang="es-ES_tradnl" sz="2000"/>
              <a:t>”</a:t>
            </a:r>
            <a:endParaRPr lang="es-ES_tradnl" sz="2000" i="1"/>
          </a:p>
          <a:p>
            <a:pPr marL="0" indent="0">
              <a:buNone/>
            </a:pPr>
            <a:endParaRPr lang="es-ES_tradnl" sz="1900" dirty="0"/>
          </a:p>
        </p:txBody>
      </p:sp>
      <p:sp>
        <p:nvSpPr>
          <p:cNvPr id="7" name="1 Título">
            <a:extLst>
              <a:ext uri="{FF2B5EF4-FFF2-40B4-BE49-F238E27FC236}">
                <a16:creationId xmlns:a16="http://schemas.microsoft.com/office/drawing/2014/main" id="{6CE69BF4-EC02-481B-B5F7-DF301B51648A}"/>
              </a:ext>
            </a:extLst>
          </p:cNvPr>
          <p:cNvSpPr txBox="1">
            <a:spLocks/>
          </p:cNvSpPr>
          <p:nvPr/>
        </p:nvSpPr>
        <p:spPr>
          <a:xfrm>
            <a:off x="5004048" y="4248472"/>
            <a:ext cx="4139952" cy="548680"/>
          </a:xfrm>
          <a:prstGeom prst="rect">
            <a:avLst/>
          </a:prstGeom>
        </p:spPr>
        <p:txBody>
          <a:bodyPr/>
          <a:lstStyle>
            <a:lvl1pPr algn="ctr" defTabSz="914400" rtl="0" eaLnBrk="1" latinLnBrk="0" hangingPunct="1">
              <a:spcBef>
                <a:spcPct val="0"/>
              </a:spcBef>
              <a:buNone/>
              <a:defRPr sz="3200" kern="1200" cap="all" normalizeH="0" baseline="0">
                <a:solidFill>
                  <a:srgbClr val="C00000"/>
                </a:solidFill>
                <a:latin typeface="+mj-lt"/>
                <a:ea typeface="+mj-ea"/>
                <a:cs typeface="+mj-cs"/>
              </a:defRPr>
            </a:lvl1pPr>
          </a:lstStyle>
          <a:p>
            <a:r>
              <a:rPr lang="es-ES_tradnl" sz="2400"/>
              <a:t>NUESTRA MISIÓN</a:t>
            </a:r>
            <a:endParaRPr lang="es-ES_tradnl" sz="2400" dirty="0"/>
          </a:p>
        </p:txBody>
      </p:sp>
    </p:spTree>
    <p:extLst>
      <p:ext uri="{BB962C8B-B14F-4D97-AF65-F5344CB8AC3E}">
        <p14:creationId xmlns:p14="http://schemas.microsoft.com/office/powerpoint/2010/main" val="1263268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E3D192E-F0F8-4F52-8B4E-BD581B0B2E3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ALGUNOS ROLES EN LAS REUNIONES</a:t>
            </a:r>
          </a:p>
        </p:txBody>
      </p:sp>
      <p:pic>
        <p:nvPicPr>
          <p:cNvPr id="9" name="3 Imagen">
            <a:extLst>
              <a:ext uri="{FF2B5EF4-FFF2-40B4-BE49-F238E27FC236}">
                <a16:creationId xmlns:a16="http://schemas.microsoft.com/office/drawing/2014/main" id="{8A7BEEC2-4FD4-4CD5-9FAE-54054682F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06" y="2348880"/>
            <a:ext cx="2543695" cy="1695796"/>
          </a:xfrm>
          <a:prstGeom prst="rect">
            <a:avLst/>
          </a:prstGeom>
        </p:spPr>
      </p:pic>
      <p:sp>
        <p:nvSpPr>
          <p:cNvPr id="10" name="14 CuadroTexto">
            <a:extLst>
              <a:ext uri="{FF2B5EF4-FFF2-40B4-BE49-F238E27FC236}">
                <a16:creationId xmlns:a16="http://schemas.microsoft.com/office/drawing/2014/main" id="{46EB2168-4970-4038-BDF2-495E5BCA37AF}"/>
              </a:ext>
            </a:extLst>
          </p:cNvPr>
          <p:cNvSpPr txBox="1"/>
          <p:nvPr/>
        </p:nvSpPr>
        <p:spPr>
          <a:xfrm>
            <a:off x="2810235"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MODERADOR</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1" name="2 Marcador de texto">
            <a:extLst>
              <a:ext uri="{FF2B5EF4-FFF2-40B4-BE49-F238E27FC236}">
                <a16:creationId xmlns:a16="http://schemas.microsoft.com/office/drawing/2014/main" id="{DF482AD8-2846-47C2-B0F0-8FFB67B59080}"/>
              </a:ext>
            </a:extLst>
          </p:cNvPr>
          <p:cNvSpPr txBox="1">
            <a:spLocks/>
          </p:cNvSpPr>
          <p:nvPr/>
        </p:nvSpPr>
        <p:spPr>
          <a:xfrm>
            <a:off x="2810235" y="2790762"/>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El Moderador es la persona responsable de dirigir la reunión, ceder la palabra a las personas adecuadas según marca la agenda, saludarles cuando llegan al escenario, y en general asegurarse de que la reunión sea amena y fluya con suavidad. </a:t>
            </a:r>
          </a:p>
        </p:txBody>
      </p:sp>
      <p:pic>
        <p:nvPicPr>
          <p:cNvPr id="12" name="6 Imagen">
            <a:extLst>
              <a:ext uri="{FF2B5EF4-FFF2-40B4-BE49-F238E27FC236}">
                <a16:creationId xmlns:a16="http://schemas.microsoft.com/office/drawing/2014/main" id="{14432D85-2B4C-458D-A92E-7D49BC0F8E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06" y="4437111"/>
            <a:ext cx="2543695" cy="1696625"/>
          </a:xfrm>
          <a:prstGeom prst="rect">
            <a:avLst/>
          </a:prstGeom>
        </p:spPr>
      </p:pic>
      <p:sp>
        <p:nvSpPr>
          <p:cNvPr id="13" name="19 CuadroTexto">
            <a:extLst>
              <a:ext uri="{FF2B5EF4-FFF2-40B4-BE49-F238E27FC236}">
                <a16:creationId xmlns:a16="http://schemas.microsoft.com/office/drawing/2014/main" id="{CA5E2E3F-767F-4682-A674-7AB81EB50A36}"/>
              </a:ext>
            </a:extLst>
          </p:cNvPr>
          <p:cNvSpPr txBox="1"/>
          <p:nvPr/>
        </p:nvSpPr>
        <p:spPr>
          <a:xfrm>
            <a:off x="2837284" y="4423847"/>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CRONOMETRADOR</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4" name="2 Marcador de texto">
            <a:extLst>
              <a:ext uri="{FF2B5EF4-FFF2-40B4-BE49-F238E27FC236}">
                <a16:creationId xmlns:a16="http://schemas.microsoft.com/office/drawing/2014/main" id="{FFEEB618-E9D8-4668-BF37-CA533291B978}"/>
              </a:ext>
            </a:extLst>
          </p:cNvPr>
          <p:cNvSpPr txBox="1">
            <a:spLocks/>
          </p:cNvSpPr>
          <p:nvPr/>
        </p:nvSpPr>
        <p:spPr>
          <a:xfrm>
            <a:off x="2837284" y="4917827"/>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El Cronometrador mide el tiempo de todos los participantes, y proporciona un informe al final. Durante su participación, el cronometrador utiliza tres señales visuales – verde, amarilla y roja, para indicarles cuanto tiempo ha transcurrido.</a:t>
            </a:r>
          </a:p>
        </p:txBody>
      </p:sp>
    </p:spTree>
    <p:extLst>
      <p:ext uri="{BB962C8B-B14F-4D97-AF65-F5344CB8AC3E}">
        <p14:creationId xmlns:p14="http://schemas.microsoft.com/office/powerpoint/2010/main" val="313022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id="{1FF245E1-F4F1-4BEE-B5C2-B44B2523728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ALGUNOS ROLES EN LAS REUNIONES</a:t>
            </a:r>
          </a:p>
        </p:txBody>
      </p:sp>
      <p:sp>
        <p:nvSpPr>
          <p:cNvPr id="14" name="14 CuadroTexto">
            <a:extLst>
              <a:ext uri="{FF2B5EF4-FFF2-40B4-BE49-F238E27FC236}">
                <a16:creationId xmlns:a16="http://schemas.microsoft.com/office/drawing/2014/main" id="{A0B2E04F-B074-4EB7-A4FC-D0B6C55AB45A}"/>
              </a:ext>
            </a:extLst>
          </p:cNvPr>
          <p:cNvSpPr txBox="1"/>
          <p:nvPr/>
        </p:nvSpPr>
        <p:spPr>
          <a:xfrm>
            <a:off x="2810235"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GRAMÁTICO</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5" name="2 Marcador de texto">
            <a:extLst>
              <a:ext uri="{FF2B5EF4-FFF2-40B4-BE49-F238E27FC236}">
                <a16:creationId xmlns:a16="http://schemas.microsoft.com/office/drawing/2014/main" id="{E31481A1-F7EC-48F0-950C-2B7C3E9EDC27}"/>
              </a:ext>
            </a:extLst>
          </p:cNvPr>
          <p:cNvSpPr txBox="1">
            <a:spLocks/>
          </p:cNvSpPr>
          <p:nvPr/>
        </p:nvSpPr>
        <p:spPr>
          <a:xfrm>
            <a:off x="2810235" y="279488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El Gramático se encarga de controlar la corrección del lenguaje durante la reunión, y proporciona un informe al final de la misma. También sugiere la “palabra del día”, que los participantes deben intentar usar en sus discursos.</a:t>
            </a:r>
          </a:p>
        </p:txBody>
      </p:sp>
      <p:sp>
        <p:nvSpPr>
          <p:cNvPr id="16" name="19 CuadroTexto">
            <a:extLst>
              <a:ext uri="{FF2B5EF4-FFF2-40B4-BE49-F238E27FC236}">
                <a16:creationId xmlns:a16="http://schemas.microsoft.com/office/drawing/2014/main" id="{BB6C2394-7A5A-4639-BDCA-FB260E9CFAFB}"/>
              </a:ext>
            </a:extLst>
          </p:cNvPr>
          <p:cNvSpPr txBox="1"/>
          <p:nvPr/>
        </p:nvSpPr>
        <p:spPr>
          <a:xfrm>
            <a:off x="2837284" y="4423847"/>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PONENTE</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7" name="2 Marcador de texto">
            <a:extLst>
              <a:ext uri="{FF2B5EF4-FFF2-40B4-BE49-F238E27FC236}">
                <a16:creationId xmlns:a16="http://schemas.microsoft.com/office/drawing/2014/main" id="{979BBCDF-16BE-461D-9F88-CE22D123F196}"/>
              </a:ext>
            </a:extLst>
          </p:cNvPr>
          <p:cNvSpPr txBox="1">
            <a:spLocks/>
          </p:cNvSpPr>
          <p:nvPr/>
        </p:nvSpPr>
        <p:spPr>
          <a:xfrm>
            <a:off x="2837284" y="4917827"/>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El ponente prepara y presenta un discurso siguiendo las instrucciones y  objetivos de los diferentes proyectos del Programa Educativo. Habitualmente hay entre 1 y 3 ponentes en cada reunión.</a:t>
            </a:r>
          </a:p>
        </p:txBody>
      </p:sp>
      <p:pic>
        <p:nvPicPr>
          <p:cNvPr id="18" name="2 Imagen">
            <a:extLst>
              <a:ext uri="{FF2B5EF4-FFF2-40B4-BE49-F238E27FC236}">
                <a16:creationId xmlns:a16="http://schemas.microsoft.com/office/drawing/2014/main" id="{1D4189B2-833A-490E-BA3B-88CD2FC18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06" y="2348880"/>
            <a:ext cx="2518886" cy="1796129"/>
          </a:xfrm>
          <a:prstGeom prst="rect">
            <a:avLst/>
          </a:prstGeom>
        </p:spPr>
      </p:pic>
      <p:pic>
        <p:nvPicPr>
          <p:cNvPr id="19" name="4 Imagen">
            <a:extLst>
              <a:ext uri="{FF2B5EF4-FFF2-40B4-BE49-F238E27FC236}">
                <a16:creationId xmlns:a16="http://schemas.microsoft.com/office/drawing/2014/main" id="{FFFC54AD-AFE1-4AA4-B2F5-7DB6C5F0E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06" y="4442694"/>
            <a:ext cx="2475902" cy="1650601"/>
          </a:xfrm>
          <a:prstGeom prst="rect">
            <a:avLst/>
          </a:prstGeom>
        </p:spPr>
      </p:pic>
    </p:spTree>
    <p:extLst>
      <p:ext uri="{BB962C8B-B14F-4D97-AF65-F5344CB8AC3E}">
        <p14:creationId xmlns:p14="http://schemas.microsoft.com/office/powerpoint/2010/main" val="756658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a:extLst>
              <a:ext uri="{FF2B5EF4-FFF2-40B4-BE49-F238E27FC236}">
                <a16:creationId xmlns:a16="http://schemas.microsoft.com/office/drawing/2014/main" id="{42835284-56F9-4B57-BDDE-628D14BCCA5A}"/>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ALGUNOS ROLES EN LAS REUNIONES</a:t>
            </a:r>
          </a:p>
        </p:txBody>
      </p:sp>
      <p:sp>
        <p:nvSpPr>
          <p:cNvPr id="9" name="14 CuadroTexto">
            <a:extLst>
              <a:ext uri="{FF2B5EF4-FFF2-40B4-BE49-F238E27FC236}">
                <a16:creationId xmlns:a16="http://schemas.microsoft.com/office/drawing/2014/main" id="{D0349F5B-B42C-411F-9E87-166028AA4EE5}"/>
              </a:ext>
            </a:extLst>
          </p:cNvPr>
          <p:cNvSpPr txBox="1"/>
          <p:nvPr/>
        </p:nvSpPr>
        <p:spPr>
          <a:xfrm>
            <a:off x="2738227"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EVALUADOR</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0" name="2 Marcador de texto">
            <a:extLst>
              <a:ext uri="{FF2B5EF4-FFF2-40B4-BE49-F238E27FC236}">
                <a16:creationId xmlns:a16="http://schemas.microsoft.com/office/drawing/2014/main" id="{F69ACDC7-8A27-48BE-96E9-21A8803A19E9}"/>
              </a:ext>
            </a:extLst>
          </p:cNvPr>
          <p:cNvSpPr txBox="1">
            <a:spLocks/>
          </p:cNvSpPr>
          <p:nvPr/>
        </p:nvSpPr>
        <p:spPr>
          <a:xfrm>
            <a:off x="2738227" y="279488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Los evaluadores proporcionan comentarios constructivos y señalan puntos de mejora para los demás participantes.</a:t>
            </a:r>
          </a:p>
        </p:txBody>
      </p:sp>
      <p:sp>
        <p:nvSpPr>
          <p:cNvPr id="11" name="19 CuadroTexto">
            <a:extLst>
              <a:ext uri="{FF2B5EF4-FFF2-40B4-BE49-F238E27FC236}">
                <a16:creationId xmlns:a16="http://schemas.microsoft.com/office/drawing/2014/main" id="{C7D3CC39-9525-4681-BB7E-62D3AA508CBB}"/>
              </a:ext>
            </a:extLst>
          </p:cNvPr>
          <p:cNvSpPr txBox="1"/>
          <p:nvPr/>
        </p:nvSpPr>
        <p:spPr>
          <a:xfrm>
            <a:off x="2765276" y="4423847"/>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DISCURSOS IMPROVISADOS</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2" name="2 Marcador de texto">
            <a:extLst>
              <a:ext uri="{FF2B5EF4-FFF2-40B4-BE49-F238E27FC236}">
                <a16:creationId xmlns:a16="http://schemas.microsoft.com/office/drawing/2014/main" id="{3FAD30AF-EC57-444D-AEAF-FF7DA39D77B1}"/>
              </a:ext>
            </a:extLst>
          </p:cNvPr>
          <p:cNvSpPr txBox="1">
            <a:spLocks/>
          </p:cNvSpPr>
          <p:nvPr/>
        </p:nvSpPr>
        <p:spPr>
          <a:xfrm>
            <a:off x="2765276" y="4917827"/>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La sección de Discursos Improvisados reta a los participantes a realizar un discurso de 2-3 minutos basado en un pregunta que no era conocida de antemano. Esto entrena a los miembros a pensar creativamente y a estructurar sus respuestas con rapidez.</a:t>
            </a:r>
          </a:p>
        </p:txBody>
      </p:sp>
      <p:pic>
        <p:nvPicPr>
          <p:cNvPr id="13" name="3 Imagen">
            <a:extLst>
              <a:ext uri="{FF2B5EF4-FFF2-40B4-BE49-F238E27FC236}">
                <a16:creationId xmlns:a16="http://schemas.microsoft.com/office/drawing/2014/main" id="{44A65E20-3909-45E5-9C96-15C040078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5" y="2348880"/>
            <a:ext cx="2404397" cy="1843931"/>
          </a:xfrm>
          <a:prstGeom prst="rect">
            <a:avLst/>
          </a:prstGeom>
        </p:spPr>
      </p:pic>
      <p:pic>
        <p:nvPicPr>
          <p:cNvPr id="14" name="5 Imagen">
            <a:extLst>
              <a:ext uri="{FF2B5EF4-FFF2-40B4-BE49-F238E27FC236}">
                <a16:creationId xmlns:a16="http://schemas.microsoft.com/office/drawing/2014/main" id="{A8267F95-945F-4DE5-863E-F9F0E3C76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5" y="4491273"/>
            <a:ext cx="2405021" cy="1602023"/>
          </a:xfrm>
          <a:prstGeom prst="rect">
            <a:avLst/>
          </a:prstGeom>
        </p:spPr>
      </p:pic>
    </p:spTree>
    <p:extLst>
      <p:ext uri="{BB962C8B-B14F-4D97-AF65-F5344CB8AC3E}">
        <p14:creationId xmlns:p14="http://schemas.microsoft.com/office/powerpoint/2010/main" val="1516398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a:extLst>
              <a:ext uri="{FF2B5EF4-FFF2-40B4-BE49-F238E27FC236}">
                <a16:creationId xmlns:a16="http://schemas.microsoft.com/office/drawing/2014/main" id="{40B4020F-0EA4-4BE0-8044-91A5A81DACBD}"/>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ALGUNOS ROLES EN LAS REUNIONES</a:t>
            </a:r>
          </a:p>
        </p:txBody>
      </p:sp>
      <p:sp>
        <p:nvSpPr>
          <p:cNvPr id="9" name="14 CuadroTexto">
            <a:extLst>
              <a:ext uri="{FF2B5EF4-FFF2-40B4-BE49-F238E27FC236}">
                <a16:creationId xmlns:a16="http://schemas.microsoft.com/office/drawing/2014/main" id="{D0996D1C-6452-4CE5-B218-4B626BC3185D}"/>
              </a:ext>
            </a:extLst>
          </p:cNvPr>
          <p:cNvSpPr txBox="1"/>
          <p:nvPr/>
        </p:nvSpPr>
        <p:spPr>
          <a:xfrm>
            <a:off x="2738227"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a:t>PROYECTO DEL MES</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0" name="2 Marcador de texto">
            <a:extLst>
              <a:ext uri="{FF2B5EF4-FFF2-40B4-BE49-F238E27FC236}">
                <a16:creationId xmlns:a16="http://schemas.microsoft.com/office/drawing/2014/main" id="{1CED2676-C6D4-4352-8DC0-6F83223DAA16}"/>
              </a:ext>
            </a:extLst>
          </p:cNvPr>
          <p:cNvSpPr txBox="1">
            <a:spLocks/>
          </p:cNvSpPr>
          <p:nvPr/>
        </p:nvSpPr>
        <p:spPr>
          <a:xfrm>
            <a:off x="2738227" y="279488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Diseñado a animar a los clubes a comprometerse a realizar proyectos de pequeña escala, pero reales y con objetivos concretos fuera del entorno del club. No necesariamente cada mes, ni relacionados con la comunicación en público, pero sí de duración limitada.</a:t>
            </a:r>
          </a:p>
          <a:p>
            <a:pPr marL="0" indent="0">
              <a:buNone/>
            </a:pPr>
            <a:endParaRPr lang="en-US" sz="1800" dirty="0"/>
          </a:p>
        </p:txBody>
      </p:sp>
      <p:sp>
        <p:nvSpPr>
          <p:cNvPr id="11" name="19 CuadroTexto">
            <a:extLst>
              <a:ext uri="{FF2B5EF4-FFF2-40B4-BE49-F238E27FC236}">
                <a16:creationId xmlns:a16="http://schemas.microsoft.com/office/drawing/2014/main" id="{7236E7A6-FD21-4483-9D74-C09B844C7E67}"/>
              </a:ext>
            </a:extLst>
          </p:cNvPr>
          <p:cNvSpPr txBox="1"/>
          <p:nvPr/>
        </p:nvSpPr>
        <p:spPr>
          <a:xfrm>
            <a:off x="2765276" y="4423847"/>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cap="all"/>
              <a:t>MEJORA DEL LENGUAJE</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2" name="2 Marcador de texto">
            <a:extLst>
              <a:ext uri="{FF2B5EF4-FFF2-40B4-BE49-F238E27FC236}">
                <a16:creationId xmlns:a16="http://schemas.microsoft.com/office/drawing/2014/main" id="{EDA00BEF-AE19-46C7-AE94-B6023247D776}"/>
              </a:ext>
            </a:extLst>
          </p:cNvPr>
          <p:cNvSpPr txBox="1">
            <a:spLocks/>
          </p:cNvSpPr>
          <p:nvPr/>
        </p:nvSpPr>
        <p:spPr>
          <a:xfrm>
            <a:off x="2765276" y="4917827"/>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Para clubes que operan con idiomas diferentes al nativo, la sección de mejora del lenguaje propone actividades diseñadas a mejorar el vocabulario y la fluidez de los miembros.</a:t>
            </a:r>
            <a:endParaRPr lang="es-ES" sz="1800" dirty="0"/>
          </a:p>
        </p:txBody>
      </p:sp>
      <p:pic>
        <p:nvPicPr>
          <p:cNvPr id="13" name="Imagen 12">
            <a:extLst>
              <a:ext uri="{FF2B5EF4-FFF2-40B4-BE49-F238E27FC236}">
                <a16:creationId xmlns:a16="http://schemas.microsoft.com/office/drawing/2014/main" id="{5084E85D-C1BB-4D7A-9A9D-A0405C4C2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8" y="2347766"/>
            <a:ext cx="2484883" cy="1656184"/>
          </a:xfrm>
          <a:prstGeom prst="rect">
            <a:avLst/>
          </a:prstGeom>
        </p:spPr>
      </p:pic>
      <p:pic>
        <p:nvPicPr>
          <p:cNvPr id="14" name="Imagen 13">
            <a:extLst>
              <a:ext uri="{FF2B5EF4-FFF2-40B4-BE49-F238E27FC236}">
                <a16:creationId xmlns:a16="http://schemas.microsoft.com/office/drawing/2014/main" id="{C79366F6-F8EB-4F86-A7F5-A6D2D3CBA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61" y="4423847"/>
            <a:ext cx="2378330" cy="1385181"/>
          </a:xfrm>
          <a:prstGeom prst="rect">
            <a:avLst/>
          </a:prstGeom>
        </p:spPr>
      </p:pic>
    </p:spTree>
    <p:extLst>
      <p:ext uri="{BB962C8B-B14F-4D97-AF65-F5344CB8AC3E}">
        <p14:creationId xmlns:p14="http://schemas.microsoft.com/office/powerpoint/2010/main" val="386885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4 CuadroTexto">
            <a:extLst>
              <a:ext uri="{FF2B5EF4-FFF2-40B4-BE49-F238E27FC236}">
                <a16:creationId xmlns:a16="http://schemas.microsoft.com/office/drawing/2014/main" id="{180D06E6-54C1-47D4-B0BD-458A6B70668C}"/>
              </a:ext>
            </a:extLst>
          </p:cNvPr>
          <p:cNvSpPr txBox="1"/>
          <p:nvPr/>
        </p:nvSpPr>
        <p:spPr>
          <a:xfrm>
            <a:off x="2742406" y="434216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a:t>HOY VIAJAMOS A...</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6" name="2 Marcador de texto">
            <a:extLst>
              <a:ext uri="{FF2B5EF4-FFF2-40B4-BE49-F238E27FC236}">
                <a16:creationId xmlns:a16="http://schemas.microsoft.com/office/drawing/2014/main" id="{BCE737BF-1A1B-49CF-984C-DDE2C14BED58}"/>
              </a:ext>
            </a:extLst>
          </p:cNvPr>
          <p:cNvSpPr txBox="1">
            <a:spLocks/>
          </p:cNvSpPr>
          <p:nvPr/>
        </p:nvSpPr>
        <p:spPr>
          <a:xfrm>
            <a:off x="2742406" y="478816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Diseñado para combatir la deshumanización y el estereotipado de colectivos. Los proyectos requieren investigar y presentar un aspecto positive de un colectivo que habitualmente sufre discriminación</a:t>
            </a:r>
            <a:r>
              <a:rPr lang="es-ES" sz="1800"/>
              <a:t>.</a:t>
            </a:r>
            <a:endParaRPr lang="en-US" sz="1800" dirty="0"/>
          </a:p>
        </p:txBody>
      </p:sp>
      <p:pic>
        <p:nvPicPr>
          <p:cNvPr id="7" name="Imagen 6">
            <a:extLst>
              <a:ext uri="{FF2B5EF4-FFF2-40B4-BE49-F238E27FC236}">
                <a16:creationId xmlns:a16="http://schemas.microsoft.com/office/drawing/2014/main" id="{2617AA69-0982-4A20-B38D-BCCD7142DE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4296644"/>
            <a:ext cx="2448273" cy="1891847"/>
          </a:xfrm>
          <a:prstGeom prst="rect">
            <a:avLst/>
          </a:prstGeom>
        </p:spPr>
      </p:pic>
      <p:sp>
        <p:nvSpPr>
          <p:cNvPr id="8" name="1 Título">
            <a:extLst>
              <a:ext uri="{FF2B5EF4-FFF2-40B4-BE49-F238E27FC236}">
                <a16:creationId xmlns:a16="http://schemas.microsoft.com/office/drawing/2014/main" id="{552C541A-421F-4BB1-8C02-BC385B7D15B8}"/>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ALGUNOS ROLES EN LAS REUNIONES</a:t>
            </a:r>
          </a:p>
        </p:txBody>
      </p:sp>
      <p:sp>
        <p:nvSpPr>
          <p:cNvPr id="12" name="14 CuadroTexto">
            <a:extLst>
              <a:ext uri="{FF2B5EF4-FFF2-40B4-BE49-F238E27FC236}">
                <a16:creationId xmlns:a16="http://schemas.microsoft.com/office/drawing/2014/main" id="{4858D79F-97F7-4B74-863C-B4A6EE77F2AF}"/>
              </a:ext>
            </a:extLst>
          </p:cNvPr>
          <p:cNvSpPr txBox="1"/>
          <p:nvPr/>
        </p:nvSpPr>
        <p:spPr>
          <a:xfrm>
            <a:off x="2738227"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a:t>ANÁLISIS DE DISCURSOS</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3" name="2 Marcador de texto">
            <a:extLst>
              <a:ext uri="{FF2B5EF4-FFF2-40B4-BE49-F238E27FC236}">
                <a16:creationId xmlns:a16="http://schemas.microsoft.com/office/drawing/2014/main" id="{FF93876A-06A6-42F1-A0D7-1BD60FE9162E}"/>
              </a:ext>
            </a:extLst>
          </p:cNvPr>
          <p:cNvSpPr txBox="1">
            <a:spLocks/>
          </p:cNvSpPr>
          <p:nvPr/>
        </p:nvSpPr>
        <p:spPr>
          <a:xfrm>
            <a:off x="2738227" y="279488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Diseñados para aprender de los mejores oradores. Los proyectos de Análisis requieren analizar un discurso desde un punto de vista concreto (por ejemplo, uso del lenguaje no verbal, variedad vocal, etc.), y presenter el discurso y su análisis ante el club</a:t>
            </a:r>
            <a:r>
              <a:rPr lang="es-ES" sz="1800"/>
              <a:t>.</a:t>
            </a:r>
            <a:endParaRPr lang="en-US" sz="1800" dirty="0"/>
          </a:p>
        </p:txBody>
      </p:sp>
      <p:pic>
        <p:nvPicPr>
          <p:cNvPr id="14" name="Imagen 13">
            <a:extLst>
              <a:ext uri="{FF2B5EF4-FFF2-40B4-BE49-F238E27FC236}">
                <a16:creationId xmlns:a16="http://schemas.microsoft.com/office/drawing/2014/main" id="{74B2FE99-6940-4148-8641-B2D5280B2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2276872"/>
            <a:ext cx="2484275" cy="1656184"/>
          </a:xfrm>
          <a:prstGeom prst="rect">
            <a:avLst/>
          </a:prstGeom>
        </p:spPr>
      </p:pic>
    </p:spTree>
    <p:extLst>
      <p:ext uri="{BB962C8B-B14F-4D97-AF65-F5344CB8AC3E}">
        <p14:creationId xmlns:p14="http://schemas.microsoft.com/office/powerpoint/2010/main" val="281894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24EEDA48-A8C9-4957-B93A-AA83F8F9307F}"/>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DIRECTIVOS DEL CLUB</a:t>
            </a:r>
          </a:p>
        </p:txBody>
      </p:sp>
      <p:sp>
        <p:nvSpPr>
          <p:cNvPr id="3" name="2 Marcador de texto">
            <a:extLst>
              <a:ext uri="{FF2B5EF4-FFF2-40B4-BE49-F238E27FC236}">
                <a16:creationId xmlns:a16="http://schemas.microsoft.com/office/drawing/2014/main" id="{D364F730-78AE-42BE-9966-648893198B76}"/>
              </a:ext>
            </a:extLst>
          </p:cNvPr>
          <p:cNvSpPr txBox="1">
            <a:spLocks/>
          </p:cNvSpPr>
          <p:nvPr/>
        </p:nvSpPr>
        <p:spPr>
          <a:xfrm>
            <a:off x="3923928" y="2024117"/>
            <a:ext cx="4824536" cy="23203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a:t>Gestionar un club requiere tiempo y esfuerzo para asegurarse que sus reuniones sean satisfactorias.</a:t>
            </a:r>
          </a:p>
          <a:p>
            <a:pPr marL="0" indent="0">
              <a:buNone/>
            </a:pPr>
            <a:endParaRPr lang="es-ES_tradnl" sz="2000"/>
          </a:p>
          <a:p>
            <a:pPr marL="0" indent="0">
              <a:buNone/>
            </a:pPr>
            <a:r>
              <a:rPr lang="es-ES_tradnl" sz="2000"/>
              <a:t>Cada club tiene un equipo de </a:t>
            </a:r>
            <a:r>
              <a:rPr lang="es-ES_tradnl" sz="2000">
                <a:solidFill>
                  <a:srgbClr val="FF0000"/>
                </a:solidFill>
              </a:rPr>
              <a:t>directivos</a:t>
            </a:r>
            <a:r>
              <a:rPr lang="es-ES_tradnl" sz="2000"/>
              <a:t> con diferentes responsabilidades.</a:t>
            </a:r>
            <a:endParaRPr lang="es-ES_tradnl" sz="2000" dirty="0"/>
          </a:p>
        </p:txBody>
      </p:sp>
      <p:pic>
        <p:nvPicPr>
          <p:cNvPr id="4" name="2 Imagen">
            <a:extLst>
              <a:ext uri="{FF2B5EF4-FFF2-40B4-BE49-F238E27FC236}">
                <a16:creationId xmlns:a16="http://schemas.microsoft.com/office/drawing/2014/main" id="{23825DB9-3584-4317-BEC1-930534EF7D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03" y="1988840"/>
            <a:ext cx="3534324" cy="2355641"/>
          </a:xfrm>
          <a:prstGeom prst="rect">
            <a:avLst/>
          </a:prstGeom>
        </p:spPr>
      </p:pic>
      <p:sp>
        <p:nvSpPr>
          <p:cNvPr id="5" name="2 Marcador de texto">
            <a:extLst>
              <a:ext uri="{FF2B5EF4-FFF2-40B4-BE49-F238E27FC236}">
                <a16:creationId xmlns:a16="http://schemas.microsoft.com/office/drawing/2014/main" id="{45D8C7C6-6035-49E9-8045-ABCFC5F0A585}"/>
              </a:ext>
            </a:extLst>
          </p:cNvPr>
          <p:cNvSpPr txBox="1">
            <a:spLocks/>
          </p:cNvSpPr>
          <p:nvPr/>
        </p:nvSpPr>
        <p:spPr>
          <a:xfrm>
            <a:off x="107504" y="4537637"/>
            <a:ext cx="8568952" cy="162766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a:t>Los directivos son miembros voluntarios que no reciben compensación económica por su trabajo.</a:t>
            </a:r>
          </a:p>
          <a:p>
            <a:pPr marL="0" indent="0">
              <a:buNone/>
            </a:pPr>
            <a:r>
              <a:rPr lang="es-ES_tradnl" sz="2000"/>
              <a:t>Los directivos se eligen por los miembros para duraciones de 1 año, y representan el primer paso en la formación de liderazgo de Agora.</a:t>
            </a:r>
            <a:endParaRPr lang="es-ES_tradnl" sz="2000" dirty="0"/>
          </a:p>
        </p:txBody>
      </p:sp>
    </p:spTree>
    <p:extLst>
      <p:ext uri="{BB962C8B-B14F-4D97-AF65-F5344CB8AC3E}">
        <p14:creationId xmlns:p14="http://schemas.microsoft.com/office/powerpoint/2010/main" val="2643718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2BC2AF8-B7B1-4CBE-BC24-97E995F5A6E1}"/>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TIPOS DE CLUBES</a:t>
            </a:r>
          </a:p>
        </p:txBody>
      </p:sp>
      <p:graphicFrame>
        <p:nvGraphicFramePr>
          <p:cNvPr id="3" name="Diagrama 2">
            <a:extLst>
              <a:ext uri="{FF2B5EF4-FFF2-40B4-BE49-F238E27FC236}">
                <a16:creationId xmlns:a16="http://schemas.microsoft.com/office/drawing/2014/main" id="{3DCA3136-CC63-41F9-AF40-E99B5CF7C9B6}"/>
              </a:ext>
            </a:extLst>
          </p:cNvPr>
          <p:cNvGraphicFramePr/>
          <p:nvPr>
            <p:extLst>
              <p:ext uri="{D42A27DB-BD31-4B8C-83A1-F6EECF244321}">
                <p14:modId xmlns:p14="http://schemas.microsoft.com/office/powerpoint/2010/main" val="2436718085"/>
              </p:ext>
            </p:extLst>
          </p:nvPr>
        </p:nvGraphicFramePr>
        <p:xfrm>
          <a:off x="1259632" y="19253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Marcador de texto">
            <a:extLst>
              <a:ext uri="{FF2B5EF4-FFF2-40B4-BE49-F238E27FC236}">
                <a16:creationId xmlns:a16="http://schemas.microsoft.com/office/drawing/2014/main" id="{3BEF93B0-B3EF-4B3F-AC6A-330BE7BCB787}"/>
              </a:ext>
            </a:extLst>
          </p:cNvPr>
          <p:cNvSpPr txBox="1">
            <a:spLocks/>
          </p:cNvSpPr>
          <p:nvPr/>
        </p:nvSpPr>
        <p:spPr>
          <a:xfrm rot="16200000">
            <a:off x="1068290" y="2870574"/>
            <a:ext cx="1440160" cy="39677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sz="2000"/>
              <a:t>GRATUITOS</a:t>
            </a:r>
            <a:endParaRPr lang="es-ES_tradnl" sz="2000" dirty="0"/>
          </a:p>
        </p:txBody>
      </p:sp>
      <p:sp>
        <p:nvSpPr>
          <p:cNvPr id="5" name="2 Marcador de texto">
            <a:extLst>
              <a:ext uri="{FF2B5EF4-FFF2-40B4-BE49-F238E27FC236}">
                <a16:creationId xmlns:a16="http://schemas.microsoft.com/office/drawing/2014/main" id="{17641FC0-8FC2-4324-9505-C4066E28ACAF}"/>
              </a:ext>
            </a:extLst>
          </p:cNvPr>
          <p:cNvSpPr txBox="1">
            <a:spLocks/>
          </p:cNvSpPr>
          <p:nvPr/>
        </p:nvSpPr>
        <p:spPr>
          <a:xfrm rot="16200000">
            <a:off x="1065135" y="4598766"/>
            <a:ext cx="1440160" cy="39677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sz="2000"/>
              <a:t>DE PAGO</a:t>
            </a:r>
            <a:endParaRPr lang="es-ES_tradnl" sz="2000" dirty="0"/>
          </a:p>
        </p:txBody>
      </p:sp>
    </p:spTree>
    <p:extLst>
      <p:ext uri="{BB962C8B-B14F-4D97-AF65-F5344CB8AC3E}">
        <p14:creationId xmlns:p14="http://schemas.microsoft.com/office/powerpoint/2010/main" val="680259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8D6D28F8-1DFF-4347-9506-5F2CD475E100}"/>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TIPOS DE CLUBES</a:t>
            </a:r>
          </a:p>
        </p:txBody>
      </p:sp>
      <p:sp>
        <p:nvSpPr>
          <p:cNvPr id="4" name="2 Marcador de texto">
            <a:extLst>
              <a:ext uri="{FF2B5EF4-FFF2-40B4-BE49-F238E27FC236}">
                <a16:creationId xmlns:a16="http://schemas.microsoft.com/office/drawing/2014/main" id="{7B18BA14-115F-471B-A84D-8C4A4C7E8D90}"/>
              </a:ext>
            </a:extLst>
          </p:cNvPr>
          <p:cNvSpPr txBox="1">
            <a:spLocks/>
          </p:cNvSpPr>
          <p:nvPr/>
        </p:nvSpPr>
        <p:spPr>
          <a:xfrm>
            <a:off x="251520" y="1810095"/>
            <a:ext cx="8640960" cy="4132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a:t>Clubes Públicos </a:t>
            </a:r>
            <a:r>
              <a:rPr lang="en-US" sz="1800"/>
              <a:t> - </a:t>
            </a:r>
            <a:r>
              <a:rPr lang="es-ES_tradnl" sz="1800"/>
              <a:t>Abiertos a cualquier persona. No existen requisitos previos para hacerse miembro.</a:t>
            </a:r>
          </a:p>
          <a:p>
            <a:pPr marL="0" indent="0">
              <a:buNone/>
            </a:pPr>
            <a:endParaRPr lang="en-US" sz="1800"/>
          </a:p>
        </p:txBody>
      </p:sp>
      <p:sp>
        <p:nvSpPr>
          <p:cNvPr id="6" name="2 Marcador de texto">
            <a:extLst>
              <a:ext uri="{FF2B5EF4-FFF2-40B4-BE49-F238E27FC236}">
                <a16:creationId xmlns:a16="http://schemas.microsoft.com/office/drawing/2014/main" id="{FFBDDA47-47FE-4DA5-9F00-C2766433617C}"/>
              </a:ext>
            </a:extLst>
          </p:cNvPr>
          <p:cNvSpPr txBox="1">
            <a:spLocks/>
          </p:cNvSpPr>
          <p:nvPr/>
        </p:nvSpPr>
        <p:spPr>
          <a:xfrm>
            <a:off x="251520" y="3429000"/>
            <a:ext cx="8712968" cy="9775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a:t>Clubes Restringidos</a:t>
            </a:r>
            <a:r>
              <a:rPr lang="en-US" sz="1800"/>
              <a:t> - </a:t>
            </a:r>
            <a:r>
              <a:rPr lang="es-ES_tradnl" sz="1800"/>
              <a:t>Abiertos a cualquiera que cumpla ciertos requisitos previos. Estos requisitos pueden ser profesionales, o en términos de experiencia con el Programa Educativo de Ágora. Todos los requisitos deben ser públicos y no ser discriminatorios.</a:t>
            </a:r>
            <a:endParaRPr lang="es-ES_tradnl" sz="1800" dirty="0"/>
          </a:p>
        </p:txBody>
      </p:sp>
      <p:sp>
        <p:nvSpPr>
          <p:cNvPr id="8" name="2 Marcador de texto">
            <a:extLst>
              <a:ext uri="{FF2B5EF4-FFF2-40B4-BE49-F238E27FC236}">
                <a16:creationId xmlns:a16="http://schemas.microsoft.com/office/drawing/2014/main" id="{F673367A-D00E-4385-AA9A-7E399D62F844}"/>
              </a:ext>
            </a:extLst>
          </p:cNvPr>
          <p:cNvSpPr txBox="1">
            <a:spLocks/>
          </p:cNvSpPr>
          <p:nvPr/>
        </p:nvSpPr>
        <p:spPr>
          <a:xfrm>
            <a:off x="251520" y="2583744"/>
            <a:ext cx="8640960" cy="8452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a:t>Clubess de Interés Público</a:t>
            </a:r>
            <a:r>
              <a:rPr lang="en-US" sz="1800"/>
              <a:t> -  </a:t>
            </a:r>
            <a:r>
              <a:rPr lang="es-ES_tradnl" sz="1800"/>
              <a:t>Clubes en instituciones públicas (hospitales, prisiones, escuelas, universidades, gobierno…) limitadas a empleados, estudiantes, profesores, etc.</a:t>
            </a:r>
            <a:endParaRPr lang="es-ES_tradnl" sz="1800" dirty="0"/>
          </a:p>
        </p:txBody>
      </p:sp>
      <p:sp>
        <p:nvSpPr>
          <p:cNvPr id="9" name="2 Marcador de texto">
            <a:extLst>
              <a:ext uri="{FF2B5EF4-FFF2-40B4-BE49-F238E27FC236}">
                <a16:creationId xmlns:a16="http://schemas.microsoft.com/office/drawing/2014/main" id="{FCC8DBEE-75F9-46EF-A683-770142B179FA}"/>
              </a:ext>
            </a:extLst>
          </p:cNvPr>
          <p:cNvSpPr txBox="1">
            <a:spLocks/>
          </p:cNvSpPr>
          <p:nvPr/>
        </p:nvSpPr>
        <p:spPr>
          <a:xfrm>
            <a:off x="253210" y="4634698"/>
            <a:ext cx="8712968" cy="9775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a:t>Clubes Corporativos </a:t>
            </a:r>
            <a:r>
              <a:rPr lang="en-US" sz="1800"/>
              <a:t>- </a:t>
            </a:r>
            <a:r>
              <a:rPr lang="es-ES_tradnl" sz="1800"/>
              <a:t>Clubes que están integrados dentro de una empresa y se reúnen en sus oficinas o instalaciones. Estos clubes están restringidos a empleados de la empresa y solamente aceptan visitas o invitados en casos específicos.</a:t>
            </a:r>
            <a:endParaRPr lang="es-ES_tradnl" sz="1800" dirty="0"/>
          </a:p>
        </p:txBody>
      </p:sp>
    </p:spTree>
    <p:extLst>
      <p:ext uri="{BB962C8B-B14F-4D97-AF65-F5344CB8AC3E}">
        <p14:creationId xmlns:p14="http://schemas.microsoft.com/office/powerpoint/2010/main" val="621122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7EA12664-C489-4C7E-A2B7-FFFFD8F57E20}"/>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PROGRAMA JUVENIL DE AGORA</a:t>
            </a:r>
          </a:p>
        </p:txBody>
      </p:sp>
      <p:sp>
        <p:nvSpPr>
          <p:cNvPr id="3" name="2 Marcador de texto">
            <a:extLst>
              <a:ext uri="{FF2B5EF4-FFF2-40B4-BE49-F238E27FC236}">
                <a16:creationId xmlns:a16="http://schemas.microsoft.com/office/drawing/2014/main" id="{E9AE0D1C-1DE6-428A-B4B6-7F083F78D632}"/>
              </a:ext>
            </a:extLst>
          </p:cNvPr>
          <p:cNvSpPr txBox="1">
            <a:spLocks/>
          </p:cNvSpPr>
          <p:nvPr/>
        </p:nvSpPr>
        <p:spPr>
          <a:xfrm>
            <a:off x="0" y="1628800"/>
            <a:ext cx="9143999" cy="4132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Regularmente realizamos eventos para niños, y también tenemos clubes juveniles.</a:t>
            </a:r>
          </a:p>
        </p:txBody>
      </p:sp>
      <p:sp>
        <p:nvSpPr>
          <p:cNvPr id="4" name="2 Marcador de texto">
            <a:extLst>
              <a:ext uri="{FF2B5EF4-FFF2-40B4-BE49-F238E27FC236}">
                <a16:creationId xmlns:a16="http://schemas.microsoft.com/office/drawing/2014/main" id="{4018FAFE-EE6A-44B1-8BC3-3327AA6DA77E}"/>
              </a:ext>
            </a:extLst>
          </p:cNvPr>
          <p:cNvSpPr txBox="1">
            <a:spLocks/>
          </p:cNvSpPr>
          <p:nvPr/>
        </p:nvSpPr>
        <p:spPr>
          <a:xfrm>
            <a:off x="-128067" y="5805264"/>
            <a:ext cx="9143999" cy="4132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a:t>Estamos desarrollando un programa específico para niños en edad preescolar y edad escolar temprana</a:t>
            </a:r>
          </a:p>
        </p:txBody>
      </p:sp>
      <p:pic>
        <p:nvPicPr>
          <p:cNvPr id="5" name="Imagen 4">
            <a:extLst>
              <a:ext uri="{FF2B5EF4-FFF2-40B4-BE49-F238E27FC236}">
                <a16:creationId xmlns:a16="http://schemas.microsoft.com/office/drawing/2014/main" id="{2841FC47-3DB5-4F3E-B4B3-D9C48215E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20071" y="2753906"/>
            <a:ext cx="3795859" cy="2846894"/>
          </a:xfrm>
          <a:prstGeom prst="rect">
            <a:avLst/>
          </a:prstGeom>
        </p:spPr>
      </p:pic>
      <p:pic>
        <p:nvPicPr>
          <p:cNvPr id="6" name="Imagen 5">
            <a:extLst>
              <a:ext uri="{FF2B5EF4-FFF2-40B4-BE49-F238E27FC236}">
                <a16:creationId xmlns:a16="http://schemas.microsoft.com/office/drawing/2014/main" id="{FB2BC56D-E3B5-48E4-BC79-4C30708BD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3" y="2760205"/>
            <a:ext cx="3787458" cy="2840595"/>
          </a:xfrm>
          <a:prstGeom prst="rect">
            <a:avLst/>
          </a:prstGeom>
        </p:spPr>
      </p:pic>
      <p:pic>
        <p:nvPicPr>
          <p:cNvPr id="7" name="Imagen 6">
            <a:extLst>
              <a:ext uri="{FF2B5EF4-FFF2-40B4-BE49-F238E27FC236}">
                <a16:creationId xmlns:a16="http://schemas.microsoft.com/office/drawing/2014/main" id="{80AA3A3D-78AF-461F-B0FC-FC82FF55A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6269" y="2042007"/>
            <a:ext cx="2811462" cy="2108597"/>
          </a:xfrm>
          <a:prstGeom prst="rect">
            <a:avLst/>
          </a:prstGeom>
        </p:spPr>
      </p:pic>
    </p:spTree>
    <p:extLst>
      <p:ext uri="{BB962C8B-B14F-4D97-AF65-F5344CB8AC3E}">
        <p14:creationId xmlns:p14="http://schemas.microsoft.com/office/powerpoint/2010/main" val="3200222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F3F6C76-FDD0-435C-9F7C-52595912B4D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REQUISITOS PARA LOS CLUBES</a:t>
            </a:r>
          </a:p>
        </p:txBody>
      </p:sp>
      <p:sp>
        <p:nvSpPr>
          <p:cNvPr id="9" name="2 Marcador de texto">
            <a:extLst>
              <a:ext uri="{FF2B5EF4-FFF2-40B4-BE49-F238E27FC236}">
                <a16:creationId xmlns:a16="http://schemas.microsoft.com/office/drawing/2014/main" id="{87BD86E8-0368-4CB3-91C3-623946F3F9D6}"/>
              </a:ext>
            </a:extLst>
          </p:cNvPr>
          <p:cNvSpPr txBox="1">
            <a:spLocks/>
          </p:cNvSpPr>
          <p:nvPr/>
        </p:nvSpPr>
        <p:spPr>
          <a:xfrm>
            <a:off x="2123728" y="2405753"/>
            <a:ext cx="6742807" cy="14401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800" i="1"/>
              <a:t>“Los clubes no podrán excluir a socios por razones de raza, color, religión, identidad y/o orientación sexual,  edad, nacionalidad, origen étnico o discapacidades físicas o mentales, en tanto en cuanto el socio, a través de su propio esfuerzo individual, sea capaz de participar en los programas educativos de la Asociación”</a:t>
            </a:r>
            <a:endParaRPr lang="es-ES_tradnl" sz="1800" i="1" dirty="0"/>
          </a:p>
        </p:txBody>
      </p:sp>
      <p:sp>
        <p:nvSpPr>
          <p:cNvPr id="10" name="9 CuadroTexto">
            <a:extLst>
              <a:ext uri="{FF2B5EF4-FFF2-40B4-BE49-F238E27FC236}">
                <a16:creationId xmlns:a16="http://schemas.microsoft.com/office/drawing/2014/main" id="{A89E68D2-D781-4803-8AD6-B87A92A8B0A8}"/>
              </a:ext>
            </a:extLst>
          </p:cNvPr>
          <p:cNvSpPr txBox="1"/>
          <p:nvPr/>
        </p:nvSpPr>
        <p:spPr>
          <a:xfrm>
            <a:off x="251520" y="1916832"/>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NO DISCRIMINATORIO</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1" name="10 CuadroTexto">
            <a:extLst>
              <a:ext uri="{FF2B5EF4-FFF2-40B4-BE49-F238E27FC236}">
                <a16:creationId xmlns:a16="http://schemas.microsoft.com/office/drawing/2014/main" id="{556FF992-17D9-4813-8947-2499A8E96D14}"/>
              </a:ext>
            </a:extLst>
          </p:cNvPr>
          <p:cNvSpPr txBox="1"/>
          <p:nvPr/>
        </p:nvSpPr>
        <p:spPr>
          <a:xfrm>
            <a:off x="251519" y="4133945"/>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NO LUCRATIVO</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2" name="2 Marcador de texto">
            <a:extLst>
              <a:ext uri="{FF2B5EF4-FFF2-40B4-BE49-F238E27FC236}">
                <a16:creationId xmlns:a16="http://schemas.microsoft.com/office/drawing/2014/main" id="{B6A9CDEB-95DE-43EE-9AE1-690C3E22067D}"/>
              </a:ext>
            </a:extLst>
          </p:cNvPr>
          <p:cNvSpPr txBox="1">
            <a:spLocks/>
          </p:cNvSpPr>
          <p:nvPr/>
        </p:nvSpPr>
        <p:spPr>
          <a:xfrm>
            <a:off x="2123728" y="4638001"/>
            <a:ext cx="6703518" cy="7920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i="1" dirty="0"/>
              <a:t>“Los ingresos obtenidos por un club – sea cual sea su origen - pueden ser utilizados únicamente para la operativa general del club, y nunca para el beneficio económico de ninguna persona.”</a:t>
            </a:r>
          </a:p>
        </p:txBody>
      </p:sp>
      <p:pic>
        <p:nvPicPr>
          <p:cNvPr id="13" name="3 Imagen">
            <a:extLst>
              <a:ext uri="{FF2B5EF4-FFF2-40B4-BE49-F238E27FC236}">
                <a16:creationId xmlns:a16="http://schemas.microsoft.com/office/drawing/2014/main" id="{3B83C460-B4E8-4BBE-A1F5-8286957D9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39" y="4702441"/>
            <a:ext cx="1689826" cy="1455295"/>
          </a:xfrm>
          <a:prstGeom prst="rect">
            <a:avLst/>
          </a:prstGeom>
        </p:spPr>
      </p:pic>
      <p:pic>
        <p:nvPicPr>
          <p:cNvPr id="14" name="Picture 7">
            <a:extLst>
              <a:ext uri="{FF2B5EF4-FFF2-40B4-BE49-F238E27FC236}">
                <a16:creationId xmlns:a16="http://schemas.microsoft.com/office/drawing/2014/main" id="{3E9EC9D5-F4A3-4E89-ADC6-F29D24D30C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238" y="2564904"/>
            <a:ext cx="1730897"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023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EC90AD5-2D40-444A-BB4A-5DFD92F49439}"/>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¿QUÉ OFRECEMOS A NUESTROS MIEMBROS?</a:t>
            </a:r>
            <a:endParaRPr lang="en-US" sz="3200">
              <a:solidFill>
                <a:srgbClr val="CE3C17"/>
              </a:solidFill>
            </a:endParaRPr>
          </a:p>
        </p:txBody>
      </p:sp>
      <p:pic>
        <p:nvPicPr>
          <p:cNvPr id="4" name="Imagen 3">
            <a:extLst>
              <a:ext uri="{FF2B5EF4-FFF2-40B4-BE49-F238E27FC236}">
                <a16:creationId xmlns:a16="http://schemas.microsoft.com/office/drawing/2014/main" id="{9E8FEA70-949E-482F-97CD-780AE6EE2D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1807861"/>
            <a:ext cx="1355389" cy="3861048"/>
          </a:xfrm>
          <a:prstGeom prst="rect">
            <a:avLst/>
          </a:prstGeom>
        </p:spPr>
      </p:pic>
      <p:sp>
        <p:nvSpPr>
          <p:cNvPr id="5" name="CuadroTexto 4">
            <a:extLst>
              <a:ext uri="{FF2B5EF4-FFF2-40B4-BE49-F238E27FC236}">
                <a16:creationId xmlns:a16="http://schemas.microsoft.com/office/drawing/2014/main" id="{48D0A10A-4D47-48A9-BF89-2FB8236F6157}"/>
              </a:ext>
            </a:extLst>
          </p:cNvPr>
          <p:cNvSpPr txBox="1"/>
          <p:nvPr/>
        </p:nvSpPr>
        <p:spPr>
          <a:xfrm>
            <a:off x="107504" y="2028904"/>
            <a:ext cx="8784976" cy="3416320"/>
          </a:xfrm>
          <a:prstGeom prst="rect">
            <a:avLst/>
          </a:prstGeom>
        </p:spPr>
        <p:txBody>
          <a:bodyPr wrap="square" rtlCol="0">
            <a:spAutoFit/>
          </a:bodyPr>
          <a:lstStyle/>
          <a:p>
            <a:r>
              <a:rPr lang="es-ES">
                <a:solidFill>
                  <a:srgbClr val="CE3C17"/>
                </a:solidFill>
              </a:rPr>
              <a:t>✔ </a:t>
            </a:r>
            <a:r>
              <a:rPr lang="es-ES"/>
              <a:t>Aprender Comunicación en Público y Liderazgo.</a:t>
            </a:r>
            <a:br>
              <a:rPr lang="es-ES"/>
            </a:br>
            <a:r>
              <a:rPr lang="es-ES">
                <a:solidFill>
                  <a:srgbClr val="CE3C17"/>
                </a:solidFill>
              </a:rPr>
              <a:t>✔ </a:t>
            </a:r>
            <a:r>
              <a:rPr lang="es-ES"/>
              <a:t>Aprender a comunicar de forma más efectiva.</a:t>
            </a:r>
            <a:br>
              <a:rPr lang="es-ES"/>
            </a:br>
            <a:r>
              <a:rPr lang="es-ES">
                <a:solidFill>
                  <a:srgbClr val="CE3C17"/>
                </a:solidFill>
              </a:rPr>
              <a:t>✔ </a:t>
            </a:r>
            <a:r>
              <a:rPr lang="es-ES"/>
              <a:t>Aprender a realizar grandes presentaciones en multitud de contextos.</a:t>
            </a:r>
          </a:p>
          <a:p>
            <a:r>
              <a:rPr lang="es-ES">
                <a:solidFill>
                  <a:srgbClr val="CE3C17"/>
                </a:solidFill>
              </a:rPr>
              <a:t>✔ </a:t>
            </a:r>
            <a:r>
              <a:rPr lang="es-ES"/>
              <a:t>Pertenecer a una comunidad mundial que abarca más de 50 países.</a:t>
            </a:r>
          </a:p>
          <a:p>
            <a:r>
              <a:rPr lang="es-ES">
                <a:solidFill>
                  <a:srgbClr val="CE3C17"/>
                </a:solidFill>
              </a:rPr>
              <a:t>✔ </a:t>
            </a:r>
            <a:r>
              <a:rPr lang="es-ES"/>
              <a:t>Proyección internacional mediante participación en otros clubes.</a:t>
            </a:r>
          </a:p>
          <a:p>
            <a:r>
              <a:rPr lang="es-ES">
                <a:solidFill>
                  <a:srgbClr val="CE3C17"/>
                </a:solidFill>
              </a:rPr>
              <a:t>✔ </a:t>
            </a:r>
            <a:r>
              <a:rPr lang="es-ES"/>
              <a:t>Mejorar el dominio de idiomas extranjeros.</a:t>
            </a:r>
            <a:br>
              <a:rPr lang="es-ES"/>
            </a:br>
            <a:r>
              <a:rPr lang="es-ES">
                <a:solidFill>
                  <a:srgbClr val="CE3C17"/>
                </a:solidFill>
              </a:rPr>
              <a:t>✔ </a:t>
            </a:r>
            <a:r>
              <a:rPr lang="es-ES"/>
              <a:t>Mejorar la capacidad de pensar críticamente y de debatir.</a:t>
            </a:r>
          </a:p>
          <a:p>
            <a:r>
              <a:rPr lang="es-ES">
                <a:solidFill>
                  <a:srgbClr val="CE3C17"/>
                </a:solidFill>
              </a:rPr>
              <a:t>✔ </a:t>
            </a:r>
            <a:r>
              <a:rPr lang="es-ES"/>
              <a:t>Aumentar la auto confianza y la capacidad de defender sus intereses.</a:t>
            </a:r>
          </a:p>
          <a:p>
            <a:r>
              <a:rPr lang="es-ES">
                <a:solidFill>
                  <a:srgbClr val="CE3C17"/>
                </a:solidFill>
              </a:rPr>
              <a:t>✔ </a:t>
            </a:r>
            <a:r>
              <a:rPr lang="es-ES"/>
              <a:t>Mover a la gente a la acción, liderando pequeños y grandes proyectos.</a:t>
            </a:r>
          </a:p>
          <a:p>
            <a:r>
              <a:rPr lang="es-ES">
                <a:solidFill>
                  <a:srgbClr val="CE3C17"/>
                </a:solidFill>
              </a:rPr>
              <a:t>✔ </a:t>
            </a:r>
            <a:r>
              <a:rPr lang="es-ES"/>
              <a:t>Defender sus puntos de vista y principios</a:t>
            </a:r>
          </a:p>
          <a:p>
            <a:r>
              <a:rPr lang="es-ES">
                <a:solidFill>
                  <a:srgbClr val="CE3C17"/>
                </a:solidFill>
              </a:rPr>
              <a:t>✔ </a:t>
            </a:r>
            <a:r>
              <a:rPr lang="es-ES"/>
              <a:t>Hacer networking con profesionales del mismo sector.</a:t>
            </a:r>
            <a:br>
              <a:rPr lang="es-ES"/>
            </a:br>
            <a:r>
              <a:rPr lang="es-ES">
                <a:solidFill>
                  <a:srgbClr val="CE3C17"/>
                </a:solidFill>
              </a:rPr>
              <a:t>✔ </a:t>
            </a:r>
            <a:r>
              <a:rPr lang="es-ES"/>
              <a:t>Liderar proyectos con impacto duradero en el mundo real.</a:t>
            </a:r>
          </a:p>
        </p:txBody>
      </p:sp>
    </p:spTree>
    <p:extLst>
      <p:ext uri="{BB962C8B-B14F-4D97-AF65-F5344CB8AC3E}">
        <p14:creationId xmlns:p14="http://schemas.microsoft.com/office/powerpoint/2010/main" val="4132771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F3F6C76-FDD0-435C-9F7C-52595912B4D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REQUISITOS PARA LOS CLUBES</a:t>
            </a:r>
          </a:p>
        </p:txBody>
      </p:sp>
      <p:sp>
        <p:nvSpPr>
          <p:cNvPr id="15" name="2 Marcador de texto">
            <a:extLst>
              <a:ext uri="{FF2B5EF4-FFF2-40B4-BE49-F238E27FC236}">
                <a16:creationId xmlns:a16="http://schemas.microsoft.com/office/drawing/2014/main" id="{0842C28A-C03F-4A7A-AA5B-7075F576CE90}"/>
              </a:ext>
            </a:extLst>
          </p:cNvPr>
          <p:cNvSpPr txBox="1">
            <a:spLocks/>
          </p:cNvSpPr>
          <p:nvPr/>
        </p:nvSpPr>
        <p:spPr>
          <a:xfrm>
            <a:off x="2123728" y="2478114"/>
            <a:ext cx="6509861" cy="94566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800" i="1" dirty="0"/>
              <a:t>“Los miembros de un club deben ser respetuosos y ejercer la tolerancia con otros miembros, incluso cuando se esté en profundo desacuerdo con el tema de un discurso o la opinión expresada por el ponente.”</a:t>
            </a:r>
          </a:p>
        </p:txBody>
      </p:sp>
      <p:sp>
        <p:nvSpPr>
          <p:cNvPr id="16" name="7 CuadroTexto">
            <a:extLst>
              <a:ext uri="{FF2B5EF4-FFF2-40B4-BE49-F238E27FC236}">
                <a16:creationId xmlns:a16="http://schemas.microsoft.com/office/drawing/2014/main" id="{5CF31C66-E687-447D-A57E-D1029E256C13}"/>
              </a:ext>
            </a:extLst>
          </p:cNvPr>
          <p:cNvSpPr txBox="1"/>
          <p:nvPr/>
        </p:nvSpPr>
        <p:spPr>
          <a:xfrm>
            <a:off x="234598" y="1902321"/>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TOLERANCIA</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7" name="2 Marcador de texto">
            <a:extLst>
              <a:ext uri="{FF2B5EF4-FFF2-40B4-BE49-F238E27FC236}">
                <a16:creationId xmlns:a16="http://schemas.microsoft.com/office/drawing/2014/main" id="{C604E535-3021-4FC6-87C4-66CB3B7883C7}"/>
              </a:ext>
            </a:extLst>
          </p:cNvPr>
          <p:cNvSpPr txBox="1">
            <a:spLocks/>
          </p:cNvSpPr>
          <p:nvPr/>
        </p:nvSpPr>
        <p:spPr>
          <a:xfrm>
            <a:off x="2123728" y="4581128"/>
            <a:ext cx="6509860" cy="14401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i="1" dirty="0"/>
              <a:t>“Los clubes no pueden ser utilizados para promover ningún tipo de corriente, opinión o visión ideológica, política o religiosa, ni otras organizaciones, servicios o productos, y no pueden limitar el contenido de los discursos para que los mismos se ajusten a una ideología específica. ”</a:t>
            </a:r>
          </a:p>
        </p:txBody>
      </p:sp>
      <p:sp>
        <p:nvSpPr>
          <p:cNvPr id="18" name="13 CuadroTexto">
            <a:extLst>
              <a:ext uri="{FF2B5EF4-FFF2-40B4-BE49-F238E27FC236}">
                <a16:creationId xmlns:a16="http://schemas.microsoft.com/office/drawing/2014/main" id="{75256C48-5255-4B14-BCF1-C4311D7F05B9}"/>
              </a:ext>
            </a:extLst>
          </p:cNvPr>
          <p:cNvSpPr txBox="1"/>
          <p:nvPr/>
        </p:nvSpPr>
        <p:spPr>
          <a:xfrm>
            <a:off x="234597" y="4139788"/>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NEUTRALIDAD</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19" name="Picture 3">
            <a:extLst>
              <a:ext uri="{FF2B5EF4-FFF2-40B4-BE49-F238E27FC236}">
                <a16:creationId xmlns:a16="http://schemas.microsoft.com/office/drawing/2014/main" id="{0884F955-BB62-4B6D-9750-6295727046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247" y="4617386"/>
            <a:ext cx="1679848" cy="125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2 Imagen">
            <a:extLst>
              <a:ext uri="{FF2B5EF4-FFF2-40B4-BE49-F238E27FC236}">
                <a16:creationId xmlns:a16="http://schemas.microsoft.com/office/drawing/2014/main" id="{051754D9-57E5-42B2-8288-3BA65FD7E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817" y="2406377"/>
            <a:ext cx="1600879" cy="1382663"/>
          </a:xfrm>
          <a:prstGeom prst="rect">
            <a:avLst/>
          </a:prstGeom>
        </p:spPr>
      </p:pic>
    </p:spTree>
    <p:extLst>
      <p:ext uri="{BB962C8B-B14F-4D97-AF65-F5344CB8AC3E}">
        <p14:creationId xmlns:p14="http://schemas.microsoft.com/office/powerpoint/2010/main" val="2534289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F3F6C76-FDD0-435C-9F7C-52595912B4D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REQUISITOS PARA LOS CLUBES</a:t>
            </a:r>
          </a:p>
        </p:txBody>
      </p:sp>
      <p:sp>
        <p:nvSpPr>
          <p:cNvPr id="15" name="2 Marcador de texto">
            <a:extLst>
              <a:ext uri="{FF2B5EF4-FFF2-40B4-BE49-F238E27FC236}">
                <a16:creationId xmlns:a16="http://schemas.microsoft.com/office/drawing/2014/main" id="{076BEEB2-DFA7-4A7E-8EDC-8A0F09481723}"/>
              </a:ext>
            </a:extLst>
          </p:cNvPr>
          <p:cNvSpPr txBox="1">
            <a:spLocks/>
          </p:cNvSpPr>
          <p:nvPr/>
        </p:nvSpPr>
        <p:spPr>
          <a:xfrm>
            <a:off x="2123728" y="2478114"/>
            <a:ext cx="6509861" cy="94566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800" i="1"/>
              <a:t>Los miembros de un club deben ser intelectualmente honestos. De forma similar a los investigadores científicos, deben continuamente examinar de forma crítica sus puntos de vista y creencias, y deben estar listos para abandonarlos si se presenta evidencia sólida en contra de las mismas. Los miembros no deben utilizar la mentira, tergiversación, fabricación u otras tácticas engañosas o manipulativas para conseguir sus objetivos o defender sus puntos de vista.</a:t>
            </a:r>
            <a:endParaRPr lang="en-US" sz="1800" i="1" dirty="0"/>
          </a:p>
        </p:txBody>
      </p:sp>
      <p:sp>
        <p:nvSpPr>
          <p:cNvPr id="16" name="7 CuadroTexto">
            <a:extLst>
              <a:ext uri="{FF2B5EF4-FFF2-40B4-BE49-F238E27FC236}">
                <a16:creationId xmlns:a16="http://schemas.microsoft.com/office/drawing/2014/main" id="{CEA8C237-3FB7-4D92-A60F-952DC5E98C0F}"/>
              </a:ext>
            </a:extLst>
          </p:cNvPr>
          <p:cNvSpPr txBox="1"/>
          <p:nvPr/>
        </p:nvSpPr>
        <p:spPr>
          <a:xfrm>
            <a:off x="234598" y="1902321"/>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a:t>HONESTIDAD INTELECTUAL</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17" name="Imagen 16">
            <a:extLst>
              <a:ext uri="{FF2B5EF4-FFF2-40B4-BE49-F238E27FC236}">
                <a16:creationId xmlns:a16="http://schemas.microsoft.com/office/drawing/2014/main" id="{94299614-7E6F-48D6-955F-72B0D978B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8" y="2527340"/>
            <a:ext cx="1809958" cy="1909772"/>
          </a:xfrm>
          <a:prstGeom prst="rect">
            <a:avLst/>
          </a:prstGeom>
        </p:spPr>
      </p:pic>
    </p:spTree>
    <p:extLst>
      <p:ext uri="{BB962C8B-B14F-4D97-AF65-F5344CB8AC3E}">
        <p14:creationId xmlns:p14="http://schemas.microsoft.com/office/powerpoint/2010/main" val="1812056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978438A-6261-4C83-90C5-1A67F767D7C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REQUISITOS OPERATIVOS</a:t>
            </a:r>
          </a:p>
        </p:txBody>
      </p:sp>
      <p:pic>
        <p:nvPicPr>
          <p:cNvPr id="3" name="Imagen 2">
            <a:extLst>
              <a:ext uri="{FF2B5EF4-FFF2-40B4-BE49-F238E27FC236}">
                <a16:creationId xmlns:a16="http://schemas.microsoft.com/office/drawing/2014/main" id="{E9CF1E00-2FE1-4A85-8832-563994502ACC}"/>
              </a:ext>
            </a:extLst>
          </p:cNvPr>
          <p:cNvPicPr>
            <a:picLocks noChangeAspect="1"/>
          </p:cNvPicPr>
          <p:nvPr/>
        </p:nvPicPr>
        <p:blipFill>
          <a:blip r:embed="rId2"/>
          <a:stretch>
            <a:fillRect/>
          </a:stretch>
        </p:blipFill>
        <p:spPr>
          <a:xfrm>
            <a:off x="2236146" y="3212976"/>
            <a:ext cx="4671707" cy="2919817"/>
          </a:xfrm>
          <a:prstGeom prst="rect">
            <a:avLst/>
          </a:prstGeom>
        </p:spPr>
      </p:pic>
      <p:sp>
        <p:nvSpPr>
          <p:cNvPr id="4" name="2 Marcador de texto">
            <a:extLst>
              <a:ext uri="{FF2B5EF4-FFF2-40B4-BE49-F238E27FC236}">
                <a16:creationId xmlns:a16="http://schemas.microsoft.com/office/drawing/2014/main" id="{16A37469-1EEE-43A8-9835-F36A5102FFD8}"/>
              </a:ext>
            </a:extLst>
          </p:cNvPr>
          <p:cNvSpPr txBox="1">
            <a:spLocks/>
          </p:cNvSpPr>
          <p:nvPr/>
        </p:nvSpPr>
        <p:spPr>
          <a:xfrm>
            <a:off x="179513" y="1844824"/>
            <a:ext cx="8712968" cy="12241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i="1"/>
              <a:t>Todos los clubes deben cumplir una serie de requisitos mínimos en términos de frecuencia de reuniones, roles, etc. La tabla completa se puede consultar en :</a:t>
            </a:r>
            <a:br>
              <a:rPr lang="en-US" sz="1800" i="1"/>
            </a:br>
            <a:r>
              <a:rPr lang="en-US" sz="1800" i="1">
                <a:hlinkClick r:id="rId3"/>
              </a:rPr>
              <a:t>http://wiki.agoraspeakers.org/ocr_es</a:t>
            </a:r>
            <a:r>
              <a:rPr lang="en-US" sz="1800" i="1"/>
              <a:t> </a:t>
            </a:r>
            <a:endParaRPr lang="en-US" sz="1800" i="1" dirty="0"/>
          </a:p>
        </p:txBody>
      </p:sp>
    </p:spTree>
    <p:extLst>
      <p:ext uri="{BB962C8B-B14F-4D97-AF65-F5344CB8AC3E}">
        <p14:creationId xmlns:p14="http://schemas.microsoft.com/office/powerpoint/2010/main" val="1103233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a:extLst>
              <a:ext uri="{FF2B5EF4-FFF2-40B4-BE49-F238E27FC236}">
                <a16:creationId xmlns:a16="http://schemas.microsoft.com/office/drawing/2014/main" id="{B00FE8CF-4EF4-4BD2-A786-8F902886A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2 Marcador de texto">
            <a:extLst>
              <a:ext uri="{FF2B5EF4-FFF2-40B4-BE49-F238E27FC236}">
                <a16:creationId xmlns:a16="http://schemas.microsoft.com/office/drawing/2014/main" id="{804D4694-75E3-4309-9D88-CE257198A7F7}"/>
              </a:ext>
            </a:extLst>
          </p:cNvPr>
          <p:cNvSpPr txBox="1">
            <a:spLocks/>
          </p:cNvSpPr>
          <p:nvPr/>
        </p:nvSpPr>
        <p:spPr>
          <a:xfrm>
            <a:off x="255975" y="2780928"/>
            <a:ext cx="4536504" cy="3528392"/>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a:solidFill>
                  <a:srgbClr val="C00000"/>
                </a:solidFill>
              </a:rPr>
              <a:t>PROGRAMA EDUCATIVO</a:t>
            </a:r>
          </a:p>
          <a:p>
            <a:r>
              <a:rPr lang="es-ES_tradnl" sz="1600"/>
              <a:t>El Programa Educativo está formado por una </a:t>
            </a:r>
            <a:r>
              <a:rPr lang="es-ES_tradnl" sz="1600">
                <a:solidFill>
                  <a:srgbClr val="C00000"/>
                </a:solidFill>
              </a:rPr>
              <a:t>Ruta Básica</a:t>
            </a:r>
            <a:r>
              <a:rPr lang="es-ES_tradnl" sz="1600"/>
              <a:t> obligatoria y diferentes </a:t>
            </a:r>
            <a:r>
              <a:rPr lang="es-ES_tradnl" sz="1600">
                <a:solidFill>
                  <a:srgbClr val="C00000"/>
                </a:solidFill>
              </a:rPr>
              <a:t>Rutas Avanzadas</a:t>
            </a:r>
            <a:r>
              <a:rPr lang="es-ES_tradnl" sz="1600"/>
              <a:t> opcionales.</a:t>
            </a:r>
          </a:p>
          <a:p>
            <a:endParaRPr lang="es-ES_tradnl" sz="1600"/>
          </a:p>
          <a:p>
            <a:r>
              <a:rPr lang="es-ES_tradnl" sz="1600"/>
              <a:t>Cada ruta se compone de diferentes </a:t>
            </a:r>
            <a:r>
              <a:rPr lang="es-ES_tradnl" sz="1600">
                <a:solidFill>
                  <a:srgbClr val="C00000"/>
                </a:solidFill>
              </a:rPr>
              <a:t>Proyectos</a:t>
            </a:r>
            <a:r>
              <a:rPr lang="es-ES_tradnl" sz="1600"/>
              <a:t>.</a:t>
            </a:r>
          </a:p>
          <a:p>
            <a:endParaRPr lang="es-ES_tradnl" sz="1600"/>
          </a:p>
          <a:p>
            <a:r>
              <a:rPr lang="es-ES_tradnl" sz="1600"/>
              <a:t>Cada proyecto tiene </a:t>
            </a:r>
            <a:r>
              <a:rPr lang="es-ES_tradnl" sz="1600">
                <a:solidFill>
                  <a:srgbClr val="C00000"/>
                </a:solidFill>
              </a:rPr>
              <a:t>objetivos de aprendizaje</a:t>
            </a:r>
            <a:r>
              <a:rPr lang="es-ES_tradnl" sz="1600"/>
              <a:t> específicos y tareas a realizar.</a:t>
            </a:r>
          </a:p>
          <a:p>
            <a:endParaRPr lang="es-ES_tradnl" sz="1600"/>
          </a:p>
          <a:p>
            <a:r>
              <a:rPr lang="es-ES_tradnl" sz="1600"/>
              <a:t>El Programa Educativo está disponible </a:t>
            </a:r>
            <a:r>
              <a:rPr lang="es-ES_tradnl" sz="1600">
                <a:solidFill>
                  <a:srgbClr val="C00000"/>
                </a:solidFill>
              </a:rPr>
              <a:t>online gratuitamente</a:t>
            </a:r>
            <a:r>
              <a:rPr lang="es-ES_tradnl" sz="1600"/>
              <a:t> para todos los miembros.</a:t>
            </a:r>
          </a:p>
          <a:p>
            <a:endParaRPr lang="es-ES_tradnl" sz="1600" dirty="0"/>
          </a:p>
        </p:txBody>
      </p:sp>
    </p:spTree>
    <p:extLst>
      <p:ext uri="{BB962C8B-B14F-4D97-AF65-F5344CB8AC3E}">
        <p14:creationId xmlns:p14="http://schemas.microsoft.com/office/powerpoint/2010/main" val="64070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a:extLst>
              <a:ext uri="{FF2B5EF4-FFF2-40B4-BE49-F238E27FC236}">
                <a16:creationId xmlns:a16="http://schemas.microsoft.com/office/drawing/2014/main" id="{5067AAE2-3FBC-4F57-BCCC-DD2762002B7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PROYECTOS</a:t>
            </a:r>
          </a:p>
        </p:txBody>
      </p:sp>
      <p:sp>
        <p:nvSpPr>
          <p:cNvPr id="15" name="2 Marcador de texto">
            <a:extLst>
              <a:ext uri="{FF2B5EF4-FFF2-40B4-BE49-F238E27FC236}">
                <a16:creationId xmlns:a16="http://schemas.microsoft.com/office/drawing/2014/main" id="{E6254520-E8E8-488E-8B1A-E03E8378CCB0}"/>
              </a:ext>
            </a:extLst>
          </p:cNvPr>
          <p:cNvSpPr txBox="1">
            <a:spLocks/>
          </p:cNvSpPr>
          <p:nvPr/>
        </p:nvSpPr>
        <p:spPr>
          <a:xfrm>
            <a:off x="179512" y="1772816"/>
            <a:ext cx="8640960"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Hay diferentes tipos de proyectos:</a:t>
            </a:r>
          </a:p>
        </p:txBody>
      </p:sp>
      <p:pic>
        <p:nvPicPr>
          <p:cNvPr id="16" name="5 Imagen">
            <a:extLst>
              <a:ext uri="{FF2B5EF4-FFF2-40B4-BE49-F238E27FC236}">
                <a16:creationId xmlns:a16="http://schemas.microsoft.com/office/drawing/2014/main" id="{1FA5ED37-C98D-42F4-BE47-6F6A9755F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47" y="3140968"/>
            <a:ext cx="733425" cy="609600"/>
          </a:xfrm>
          <a:prstGeom prst="rect">
            <a:avLst/>
          </a:prstGeom>
        </p:spPr>
      </p:pic>
      <p:pic>
        <p:nvPicPr>
          <p:cNvPr id="17" name="3 Imagen">
            <a:extLst>
              <a:ext uri="{FF2B5EF4-FFF2-40B4-BE49-F238E27FC236}">
                <a16:creationId xmlns:a16="http://schemas.microsoft.com/office/drawing/2014/main" id="{109C48AA-3107-4B0C-B66A-524234CDF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7" y="2276872"/>
            <a:ext cx="576064" cy="576064"/>
          </a:xfrm>
          <a:prstGeom prst="rect">
            <a:avLst/>
          </a:prstGeom>
        </p:spPr>
      </p:pic>
      <p:sp>
        <p:nvSpPr>
          <p:cNvPr id="18" name="2 Marcador de texto">
            <a:extLst>
              <a:ext uri="{FF2B5EF4-FFF2-40B4-BE49-F238E27FC236}">
                <a16:creationId xmlns:a16="http://schemas.microsoft.com/office/drawing/2014/main" id="{00B05E67-69A3-4B8F-82AB-32F727A289C5}"/>
              </a:ext>
            </a:extLst>
          </p:cNvPr>
          <p:cNvSpPr txBox="1">
            <a:spLocks/>
          </p:cNvSpPr>
          <p:nvPr/>
        </p:nvSpPr>
        <p:spPr>
          <a:xfrm>
            <a:off x="1115616" y="2358190"/>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La mayoría involucran preparar y </a:t>
            </a:r>
            <a:r>
              <a:rPr lang="es-ES_tradnl" sz="1800" dirty="0">
                <a:solidFill>
                  <a:srgbClr val="FF0000"/>
                </a:solidFill>
              </a:rPr>
              <a:t>presentar un discurso</a:t>
            </a:r>
            <a:r>
              <a:rPr lang="es-ES_tradnl" sz="1800" dirty="0"/>
              <a:t> en el club, con objetivos específicos.</a:t>
            </a:r>
          </a:p>
        </p:txBody>
      </p:sp>
      <p:sp>
        <p:nvSpPr>
          <p:cNvPr id="19" name="2 Marcador de texto">
            <a:extLst>
              <a:ext uri="{FF2B5EF4-FFF2-40B4-BE49-F238E27FC236}">
                <a16:creationId xmlns:a16="http://schemas.microsoft.com/office/drawing/2014/main" id="{98BE6E37-E275-450E-B1F1-8ADCAE80E576}"/>
              </a:ext>
            </a:extLst>
          </p:cNvPr>
          <p:cNvSpPr txBox="1">
            <a:spLocks/>
          </p:cNvSpPr>
          <p:nvPr/>
        </p:nvSpPr>
        <p:spPr>
          <a:xfrm>
            <a:off x="1115616" y="3134290"/>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Algunos proyectos requieren </a:t>
            </a:r>
            <a:r>
              <a:rPr lang="es-ES_tradnl" sz="1800" dirty="0">
                <a:solidFill>
                  <a:srgbClr val="FF0000"/>
                </a:solidFill>
              </a:rPr>
              <a:t>analizar un discurso</a:t>
            </a:r>
            <a:r>
              <a:rPr lang="es-ES_tradnl" sz="1800" dirty="0"/>
              <a:t> famoso desde un punto de vista concreto, y presentar el análisis en el club.</a:t>
            </a:r>
          </a:p>
        </p:txBody>
      </p:sp>
      <p:pic>
        <p:nvPicPr>
          <p:cNvPr id="20" name="10 Imagen">
            <a:extLst>
              <a:ext uri="{FF2B5EF4-FFF2-40B4-BE49-F238E27FC236}">
                <a16:creationId xmlns:a16="http://schemas.microsoft.com/office/drawing/2014/main" id="{B33E4492-2FD7-4D8A-85E4-632AB8DCF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959" y="3933056"/>
            <a:ext cx="457200" cy="457200"/>
          </a:xfrm>
          <a:prstGeom prst="rect">
            <a:avLst/>
          </a:prstGeom>
        </p:spPr>
      </p:pic>
      <p:sp>
        <p:nvSpPr>
          <p:cNvPr id="21" name="2 Marcador de texto">
            <a:extLst>
              <a:ext uri="{FF2B5EF4-FFF2-40B4-BE49-F238E27FC236}">
                <a16:creationId xmlns:a16="http://schemas.microsoft.com/office/drawing/2014/main" id="{7B6CCEC2-8EA3-465B-AE92-DE31E448ABA8}"/>
              </a:ext>
            </a:extLst>
          </p:cNvPr>
          <p:cNvSpPr txBox="1">
            <a:spLocks/>
          </p:cNvSpPr>
          <p:nvPr/>
        </p:nvSpPr>
        <p:spPr>
          <a:xfrm>
            <a:off x="1115616" y="3975384"/>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Algunos proyectos requieren </a:t>
            </a:r>
            <a:r>
              <a:rPr lang="es-ES_tradnl" sz="1800" dirty="0">
                <a:solidFill>
                  <a:srgbClr val="FF0000"/>
                </a:solidFill>
              </a:rPr>
              <a:t>investigar</a:t>
            </a:r>
            <a:r>
              <a:rPr lang="es-ES_tradnl" sz="1800" dirty="0"/>
              <a:t> en profundidad un tema para el discurso.</a:t>
            </a:r>
          </a:p>
        </p:txBody>
      </p:sp>
      <p:pic>
        <p:nvPicPr>
          <p:cNvPr id="22" name="13 Imagen">
            <a:extLst>
              <a:ext uri="{FF2B5EF4-FFF2-40B4-BE49-F238E27FC236}">
                <a16:creationId xmlns:a16="http://schemas.microsoft.com/office/drawing/2014/main" id="{3FB15B08-8B52-432D-8461-17C0A4E4AB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18" y="4797152"/>
            <a:ext cx="427283" cy="427283"/>
          </a:xfrm>
          <a:prstGeom prst="rect">
            <a:avLst/>
          </a:prstGeom>
        </p:spPr>
      </p:pic>
      <p:sp>
        <p:nvSpPr>
          <p:cNvPr id="23" name="2 Marcador de texto">
            <a:extLst>
              <a:ext uri="{FF2B5EF4-FFF2-40B4-BE49-F238E27FC236}">
                <a16:creationId xmlns:a16="http://schemas.microsoft.com/office/drawing/2014/main" id="{1648CC58-B3B0-4ABC-9D6C-196F1E2A8DB8}"/>
              </a:ext>
            </a:extLst>
          </p:cNvPr>
          <p:cNvSpPr txBox="1">
            <a:spLocks/>
          </p:cNvSpPr>
          <p:nvPr/>
        </p:nvSpPr>
        <p:spPr>
          <a:xfrm>
            <a:off x="1115616" y="4725144"/>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Algunos proyectos requieren </a:t>
            </a:r>
            <a:r>
              <a:rPr lang="es-ES_tradnl" sz="1800" dirty="0">
                <a:solidFill>
                  <a:srgbClr val="FF0000"/>
                </a:solidFill>
              </a:rPr>
              <a:t>medir</a:t>
            </a:r>
            <a:r>
              <a:rPr lang="es-ES_tradnl" sz="1800" dirty="0"/>
              <a:t> exactamente el resultado que ha producido la presentación</a:t>
            </a:r>
          </a:p>
        </p:txBody>
      </p:sp>
      <p:pic>
        <p:nvPicPr>
          <p:cNvPr id="24" name="15 Imagen">
            <a:extLst>
              <a:ext uri="{FF2B5EF4-FFF2-40B4-BE49-F238E27FC236}">
                <a16:creationId xmlns:a16="http://schemas.microsoft.com/office/drawing/2014/main" id="{4E0FA396-E514-4D7E-919A-18E6DAB31D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135" y="5517232"/>
            <a:ext cx="536848" cy="536848"/>
          </a:xfrm>
          <a:prstGeom prst="rect">
            <a:avLst/>
          </a:prstGeom>
        </p:spPr>
      </p:pic>
      <p:sp>
        <p:nvSpPr>
          <p:cNvPr id="25" name="2 Marcador de texto">
            <a:extLst>
              <a:ext uri="{FF2B5EF4-FFF2-40B4-BE49-F238E27FC236}">
                <a16:creationId xmlns:a16="http://schemas.microsoft.com/office/drawing/2014/main" id="{6ACC0E65-9377-437B-970F-6F93DF3C75A0}"/>
              </a:ext>
            </a:extLst>
          </p:cNvPr>
          <p:cNvSpPr txBox="1">
            <a:spLocks/>
          </p:cNvSpPr>
          <p:nvPr/>
        </p:nvSpPr>
        <p:spPr>
          <a:xfrm>
            <a:off x="1115616" y="5517232"/>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Finalmente, algunos proyectos avanzados requieren que abandones la zona de confort del club y hagas discursos o lideres a gente </a:t>
            </a:r>
            <a:r>
              <a:rPr lang="es-ES_tradnl" sz="1800" dirty="0">
                <a:solidFill>
                  <a:srgbClr val="FF0000"/>
                </a:solidFill>
              </a:rPr>
              <a:t>fuera del entorno de Agora</a:t>
            </a:r>
            <a:r>
              <a:rPr lang="es-ES_tradnl" sz="1800" dirty="0"/>
              <a:t>.</a:t>
            </a:r>
          </a:p>
        </p:txBody>
      </p:sp>
    </p:spTree>
    <p:extLst>
      <p:ext uri="{BB962C8B-B14F-4D97-AF65-F5344CB8AC3E}">
        <p14:creationId xmlns:p14="http://schemas.microsoft.com/office/powerpoint/2010/main" val="576465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D5B89F2A-9D6D-4FBB-A9F1-D008AB00965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PROYECTOS</a:t>
            </a:r>
          </a:p>
        </p:txBody>
      </p:sp>
      <p:sp>
        <p:nvSpPr>
          <p:cNvPr id="5" name="2 Marcador de texto">
            <a:extLst>
              <a:ext uri="{FF2B5EF4-FFF2-40B4-BE49-F238E27FC236}">
                <a16:creationId xmlns:a16="http://schemas.microsoft.com/office/drawing/2014/main" id="{BC949C2C-EC4F-462E-83D4-2187B9B665E0}"/>
              </a:ext>
            </a:extLst>
          </p:cNvPr>
          <p:cNvSpPr txBox="1">
            <a:spLocks/>
          </p:cNvSpPr>
          <p:nvPr/>
        </p:nvSpPr>
        <p:spPr>
          <a:xfrm>
            <a:off x="179512" y="1772816"/>
            <a:ext cx="3672408" cy="18722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a:t>La documentación de cada proyecto está disponible online.</a:t>
            </a:r>
          </a:p>
          <a:p>
            <a:pPr marL="0" indent="0">
              <a:buNone/>
            </a:pPr>
            <a:endParaRPr lang="es-ES_tradnl" sz="1800" dirty="0"/>
          </a:p>
          <a:p>
            <a:pPr marL="0" indent="0">
              <a:buNone/>
            </a:pPr>
            <a:r>
              <a:rPr lang="es-ES_tradnl" sz="1800" dirty="0"/>
              <a:t>Todos los proyectos siguen una estructura similar, detallando objetivos, tiempos, que elementos pueden o no usarse, consejos y sugerencias, etc.</a:t>
            </a:r>
          </a:p>
        </p:txBody>
      </p:sp>
      <p:pic>
        <p:nvPicPr>
          <p:cNvPr id="6" name="1 Imagen">
            <a:extLst>
              <a:ext uri="{FF2B5EF4-FFF2-40B4-BE49-F238E27FC236}">
                <a16:creationId xmlns:a16="http://schemas.microsoft.com/office/drawing/2014/main" id="{3D99DB85-3091-4CFB-BE68-95F099A83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965" y="1772816"/>
            <a:ext cx="4878203" cy="4193704"/>
          </a:xfrm>
          <a:prstGeom prst="rect">
            <a:avLst/>
          </a:prstGeom>
        </p:spPr>
      </p:pic>
    </p:spTree>
    <p:extLst>
      <p:ext uri="{BB962C8B-B14F-4D97-AF65-F5344CB8AC3E}">
        <p14:creationId xmlns:p14="http://schemas.microsoft.com/office/powerpoint/2010/main" val="3771276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texto">
            <a:extLst>
              <a:ext uri="{FF2B5EF4-FFF2-40B4-BE49-F238E27FC236}">
                <a16:creationId xmlns:a16="http://schemas.microsoft.com/office/drawing/2014/main" id="{9FE23D49-D89A-498E-BDE4-A568A2DAE0CB}"/>
              </a:ext>
            </a:extLst>
          </p:cNvPr>
          <p:cNvSpPr txBox="1">
            <a:spLocks/>
          </p:cNvSpPr>
          <p:nvPr/>
        </p:nvSpPr>
        <p:spPr>
          <a:xfrm>
            <a:off x="337313" y="1958544"/>
            <a:ext cx="8469373" cy="3331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a:t>La Ruta Básica está compuesta por tres secciones. Cada sección tiene un conjunto de proyectos que deben ser completados en orden.</a:t>
            </a:r>
            <a:endParaRPr lang="es-ES_tradnl" sz="1800" dirty="0"/>
          </a:p>
        </p:txBody>
      </p:sp>
      <p:sp>
        <p:nvSpPr>
          <p:cNvPr id="14" name="1 Título">
            <a:extLst>
              <a:ext uri="{FF2B5EF4-FFF2-40B4-BE49-F238E27FC236}">
                <a16:creationId xmlns:a16="http://schemas.microsoft.com/office/drawing/2014/main" id="{0F51C31A-4721-4091-8BE8-7F0A24DF37A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RUTA EDUCATIVA BÁSICA</a:t>
            </a:r>
            <a:endParaRPr lang="en-US" sz="3200">
              <a:solidFill>
                <a:srgbClr val="CE3C17"/>
              </a:solidFill>
            </a:endParaRPr>
          </a:p>
        </p:txBody>
      </p:sp>
      <p:sp>
        <p:nvSpPr>
          <p:cNvPr id="15" name="10 Rectángulo redondeado">
            <a:extLst>
              <a:ext uri="{FF2B5EF4-FFF2-40B4-BE49-F238E27FC236}">
                <a16:creationId xmlns:a16="http://schemas.microsoft.com/office/drawing/2014/main" id="{FC232A5B-6CD4-4CC2-8636-9083EC2217C0}"/>
              </a:ext>
            </a:extLst>
          </p:cNvPr>
          <p:cNvSpPr/>
          <p:nvPr/>
        </p:nvSpPr>
        <p:spPr>
          <a:xfrm>
            <a:off x="5443422" y="2853016"/>
            <a:ext cx="3233034" cy="72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sz="1600" dirty="0"/>
              <a:t>Técnicas de Oratoria</a:t>
            </a:r>
          </a:p>
          <a:p>
            <a:pPr algn="ctr"/>
            <a:r>
              <a:rPr lang="es-ES_tradnl" sz="1100" dirty="0"/>
              <a:t>(técnicas específicas para ciertos tipos de discursos)</a:t>
            </a:r>
            <a:endParaRPr lang="es-ES_tradnl" sz="1600" dirty="0"/>
          </a:p>
        </p:txBody>
      </p:sp>
      <p:sp>
        <p:nvSpPr>
          <p:cNvPr id="16" name="11 Rectángulo redondeado">
            <a:extLst>
              <a:ext uri="{FF2B5EF4-FFF2-40B4-BE49-F238E27FC236}">
                <a16:creationId xmlns:a16="http://schemas.microsoft.com/office/drawing/2014/main" id="{E3A0679A-5A63-4414-9829-BE4895AC7BF7}"/>
              </a:ext>
            </a:extLst>
          </p:cNvPr>
          <p:cNvSpPr/>
          <p:nvPr/>
        </p:nvSpPr>
        <p:spPr>
          <a:xfrm>
            <a:off x="135073" y="2819948"/>
            <a:ext cx="1556605" cy="72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sz="1600" dirty="0"/>
              <a:t>Primeros Pasos</a:t>
            </a:r>
          </a:p>
        </p:txBody>
      </p:sp>
      <p:sp>
        <p:nvSpPr>
          <p:cNvPr id="17" name="13 Flecha derecha">
            <a:extLst>
              <a:ext uri="{FF2B5EF4-FFF2-40B4-BE49-F238E27FC236}">
                <a16:creationId xmlns:a16="http://schemas.microsoft.com/office/drawing/2014/main" id="{3175AD99-7E52-4521-B873-6F6CB4189CD9}"/>
              </a:ext>
            </a:extLst>
          </p:cNvPr>
          <p:cNvSpPr/>
          <p:nvPr/>
        </p:nvSpPr>
        <p:spPr>
          <a:xfrm>
            <a:off x="1763687" y="3089013"/>
            <a:ext cx="576065" cy="254496"/>
          </a:xfrm>
          <a:prstGeom prst="rightArrow">
            <a:avLst/>
          </a:prstGeom>
          <a:solidFill>
            <a:srgbClr val="F7AF05"/>
          </a:solidFill>
          <a:ln>
            <a:solidFill>
              <a:srgbClr val="CE3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14 Rectángulo redondeado">
            <a:extLst>
              <a:ext uri="{FF2B5EF4-FFF2-40B4-BE49-F238E27FC236}">
                <a16:creationId xmlns:a16="http://schemas.microsoft.com/office/drawing/2014/main" id="{D33E123E-8362-446E-A7A7-7EA54A3D7346}"/>
              </a:ext>
            </a:extLst>
          </p:cNvPr>
          <p:cNvSpPr/>
          <p:nvPr/>
        </p:nvSpPr>
        <p:spPr>
          <a:xfrm>
            <a:off x="2339752" y="2847103"/>
            <a:ext cx="2445741" cy="72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sz="1600" dirty="0"/>
              <a:t>Fundamentos de Oratoria</a:t>
            </a:r>
            <a:br>
              <a:rPr lang="es-ES_tradnl" sz="1600" dirty="0"/>
            </a:br>
            <a:r>
              <a:rPr lang="es-ES_tradnl" sz="1100" dirty="0"/>
              <a:t>(aplicables a cualquier discurso)</a:t>
            </a:r>
            <a:endParaRPr lang="es-ES_tradnl" sz="1600" dirty="0"/>
          </a:p>
        </p:txBody>
      </p:sp>
      <p:sp>
        <p:nvSpPr>
          <p:cNvPr id="19" name="44 Flecha derecha">
            <a:extLst>
              <a:ext uri="{FF2B5EF4-FFF2-40B4-BE49-F238E27FC236}">
                <a16:creationId xmlns:a16="http://schemas.microsoft.com/office/drawing/2014/main" id="{16624116-CB7B-4EE4-9183-E3E2C3E2475E}"/>
              </a:ext>
            </a:extLst>
          </p:cNvPr>
          <p:cNvSpPr/>
          <p:nvPr/>
        </p:nvSpPr>
        <p:spPr>
          <a:xfrm>
            <a:off x="4860032" y="3098929"/>
            <a:ext cx="462678" cy="254496"/>
          </a:xfrm>
          <a:prstGeom prst="rightArrow">
            <a:avLst/>
          </a:prstGeom>
          <a:solidFill>
            <a:srgbClr val="F7AF05"/>
          </a:solidFill>
          <a:ln>
            <a:solidFill>
              <a:srgbClr val="CE3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 name="4 Rectángulo">
            <a:extLst>
              <a:ext uri="{FF2B5EF4-FFF2-40B4-BE49-F238E27FC236}">
                <a16:creationId xmlns:a16="http://schemas.microsoft.com/office/drawing/2014/main" id="{77F3C894-E6B9-4690-852D-F622B64AAAC7}"/>
              </a:ext>
            </a:extLst>
          </p:cNvPr>
          <p:cNvSpPr/>
          <p:nvPr/>
        </p:nvSpPr>
        <p:spPr>
          <a:xfrm>
            <a:off x="755576" y="3789040"/>
            <a:ext cx="22860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28600" lvl="0" indent="-228600">
              <a:buFont typeface="+mj-lt"/>
              <a:buAutoNum type="arabicPeriod"/>
            </a:pPr>
            <a:r>
              <a:rPr lang="es-ES_tradnl" sz="1200" dirty="0"/>
              <a:t>Cronometrador o Gramático</a:t>
            </a:r>
          </a:p>
          <a:p>
            <a:pPr marL="228600" lvl="0" indent="-228600">
              <a:buFont typeface="+mj-lt"/>
              <a:buAutoNum type="arabicPeriod"/>
            </a:pPr>
            <a:r>
              <a:rPr lang="es-ES_tradnl" sz="1200" dirty="0"/>
              <a:t>Hablando de las cosas que te gustan</a:t>
            </a:r>
          </a:p>
          <a:p>
            <a:pPr marL="228600" lvl="0" indent="-228600">
              <a:buFont typeface="+mj-lt"/>
              <a:buAutoNum type="arabicPeriod"/>
            </a:pPr>
            <a:r>
              <a:rPr lang="es-ES_tradnl" sz="1200" dirty="0"/>
              <a:t>¿Quién soy yo?</a:t>
            </a:r>
          </a:p>
        </p:txBody>
      </p:sp>
      <p:sp>
        <p:nvSpPr>
          <p:cNvPr id="21" name="5 Flecha doblada">
            <a:extLst>
              <a:ext uri="{FF2B5EF4-FFF2-40B4-BE49-F238E27FC236}">
                <a16:creationId xmlns:a16="http://schemas.microsoft.com/office/drawing/2014/main" id="{A7FF0DBA-5FAF-44B3-9A6A-56CD55E08BCC}"/>
              </a:ext>
            </a:extLst>
          </p:cNvPr>
          <p:cNvSpPr/>
          <p:nvPr/>
        </p:nvSpPr>
        <p:spPr>
          <a:xfrm flipV="1">
            <a:off x="323528" y="3596317"/>
            <a:ext cx="432048" cy="415498"/>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_tradnl" dirty="0">
              <a:solidFill>
                <a:schemeClr val="tx1"/>
              </a:solidFill>
            </a:endParaRPr>
          </a:p>
        </p:txBody>
      </p:sp>
      <p:sp>
        <p:nvSpPr>
          <p:cNvPr id="22" name="57 Rectángulo">
            <a:extLst>
              <a:ext uri="{FF2B5EF4-FFF2-40B4-BE49-F238E27FC236}">
                <a16:creationId xmlns:a16="http://schemas.microsoft.com/office/drawing/2014/main" id="{5C78C1E8-FF6D-4A6F-A40D-786CA0A4B114}"/>
              </a:ext>
            </a:extLst>
          </p:cNvPr>
          <p:cNvSpPr/>
          <p:nvPr/>
        </p:nvSpPr>
        <p:spPr>
          <a:xfrm>
            <a:off x="3642493" y="3822139"/>
            <a:ext cx="2286000"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28600" lvl="0" indent="-228600">
              <a:buFont typeface="+mj-lt"/>
              <a:buAutoNum type="arabicPeriod"/>
            </a:pPr>
            <a:r>
              <a:rPr lang="es-ES_tradnl" sz="1200" dirty="0"/>
              <a:t>Estructura de los discursos</a:t>
            </a:r>
          </a:p>
          <a:p>
            <a:pPr marL="228600" lvl="0" indent="-228600">
              <a:buFont typeface="+mj-lt"/>
              <a:buAutoNum type="arabicPeriod"/>
            </a:pPr>
            <a:r>
              <a:rPr lang="es-ES_tradnl" sz="1200" dirty="0"/>
              <a:t>Mensaje central</a:t>
            </a:r>
          </a:p>
          <a:p>
            <a:pPr marL="228600" lvl="0" indent="-228600">
              <a:buFont typeface="+mj-lt"/>
              <a:buAutoNum type="arabicPeriod"/>
            </a:pPr>
            <a:r>
              <a:rPr lang="es-ES_tradnl" sz="1200" dirty="0"/>
              <a:t>Desarrollo del discurso</a:t>
            </a:r>
          </a:p>
          <a:p>
            <a:pPr marL="228600" lvl="0" indent="-228600">
              <a:buFont typeface="+mj-lt"/>
              <a:buAutoNum type="arabicPeriod"/>
            </a:pPr>
            <a:r>
              <a:rPr lang="es-ES_tradnl" sz="1200" dirty="0"/>
              <a:t>Lenguaje no verbal</a:t>
            </a:r>
          </a:p>
          <a:p>
            <a:pPr marL="228600" lvl="0" indent="-228600">
              <a:buFont typeface="+mj-lt"/>
              <a:buAutoNum type="arabicPeriod"/>
            </a:pPr>
            <a:r>
              <a:rPr lang="es-ES_tradnl" sz="1200" dirty="0"/>
              <a:t>Conociendo a tu público</a:t>
            </a:r>
          </a:p>
          <a:p>
            <a:pPr marL="228600" lvl="0" indent="-228600">
              <a:buFont typeface="+mj-lt"/>
              <a:buAutoNum type="arabicPeriod"/>
            </a:pPr>
            <a:r>
              <a:rPr lang="es-ES_tradnl" sz="1200" dirty="0"/>
              <a:t>Software de presentaciones</a:t>
            </a:r>
          </a:p>
          <a:p>
            <a:pPr marL="228600" lvl="0" indent="-228600">
              <a:buFont typeface="+mj-lt"/>
              <a:buAutoNum type="arabicPeriod"/>
            </a:pPr>
            <a:r>
              <a:rPr lang="es-ES_tradnl" sz="1200" dirty="0"/>
              <a:t>Aliados poco convenientes - los micrófonos</a:t>
            </a:r>
          </a:p>
        </p:txBody>
      </p:sp>
      <p:sp>
        <p:nvSpPr>
          <p:cNvPr id="23" name="58 Flecha doblada">
            <a:extLst>
              <a:ext uri="{FF2B5EF4-FFF2-40B4-BE49-F238E27FC236}">
                <a16:creationId xmlns:a16="http://schemas.microsoft.com/office/drawing/2014/main" id="{1C6A88A7-50A3-4B30-A632-ADADD8381B20}"/>
              </a:ext>
            </a:extLst>
          </p:cNvPr>
          <p:cNvSpPr/>
          <p:nvPr/>
        </p:nvSpPr>
        <p:spPr>
          <a:xfrm flipV="1">
            <a:off x="3210445" y="3629416"/>
            <a:ext cx="432048" cy="415498"/>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_tradnl" dirty="0">
              <a:solidFill>
                <a:schemeClr val="tx1"/>
              </a:solidFill>
            </a:endParaRPr>
          </a:p>
        </p:txBody>
      </p:sp>
      <p:sp>
        <p:nvSpPr>
          <p:cNvPr id="24" name="59 Rectángulo">
            <a:extLst>
              <a:ext uri="{FF2B5EF4-FFF2-40B4-BE49-F238E27FC236}">
                <a16:creationId xmlns:a16="http://schemas.microsoft.com/office/drawing/2014/main" id="{943DB323-13F9-45A4-B71F-248457E681FF}"/>
              </a:ext>
            </a:extLst>
          </p:cNvPr>
          <p:cNvSpPr/>
          <p:nvPr/>
        </p:nvSpPr>
        <p:spPr>
          <a:xfrm>
            <a:off x="6588224" y="3837165"/>
            <a:ext cx="2286000"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28600" lvl="0" indent="-228600">
              <a:buFont typeface="+mj-lt"/>
              <a:buAutoNum type="arabicPeriod"/>
            </a:pPr>
            <a:r>
              <a:rPr lang="es-ES_tradnl" sz="1200" dirty="0"/>
              <a:t>Variedad vocal</a:t>
            </a:r>
          </a:p>
          <a:p>
            <a:pPr marL="228600" lvl="0" indent="-228600">
              <a:buFont typeface="+mj-lt"/>
              <a:buAutoNum type="arabicPeriod"/>
            </a:pPr>
            <a:r>
              <a:rPr lang="es-ES_tradnl" sz="1200" dirty="0"/>
              <a:t>Investigando un tema</a:t>
            </a:r>
          </a:p>
          <a:p>
            <a:pPr marL="228600" lvl="0" indent="-228600">
              <a:buFont typeface="+mj-lt"/>
              <a:buAutoNum type="arabicPeriod"/>
            </a:pPr>
            <a:r>
              <a:rPr lang="es-ES_tradnl" sz="1200" dirty="0"/>
              <a:t>Usando humor</a:t>
            </a:r>
          </a:p>
          <a:p>
            <a:pPr marL="228600" lvl="0" indent="-228600">
              <a:buFont typeface="+mj-lt"/>
              <a:buAutoNum type="arabicPeriod"/>
            </a:pPr>
            <a:r>
              <a:rPr lang="es-ES_tradnl" sz="1200" dirty="0"/>
              <a:t>Usando anécdotas</a:t>
            </a:r>
          </a:p>
          <a:p>
            <a:pPr marL="228600" lvl="0" indent="-228600">
              <a:buFont typeface="+mj-lt"/>
              <a:buAutoNum type="arabicPeriod"/>
            </a:pPr>
            <a:r>
              <a:rPr lang="es-ES_tradnl" sz="1200" dirty="0"/>
              <a:t>Usando emociones</a:t>
            </a:r>
          </a:p>
          <a:p>
            <a:pPr marL="228600" indent="-228600">
              <a:buFont typeface="+mj-lt"/>
              <a:buAutoNum type="arabicPeriod"/>
            </a:pPr>
            <a:r>
              <a:rPr lang="es-ES_tradnl" sz="1200" dirty="0"/>
              <a:t>El santo grial de la "Presencia"  (Carisma)</a:t>
            </a:r>
          </a:p>
        </p:txBody>
      </p:sp>
      <p:sp>
        <p:nvSpPr>
          <p:cNvPr id="25" name="60 Flecha doblada">
            <a:extLst>
              <a:ext uri="{FF2B5EF4-FFF2-40B4-BE49-F238E27FC236}">
                <a16:creationId xmlns:a16="http://schemas.microsoft.com/office/drawing/2014/main" id="{AA7BE98F-3EE4-431A-8FB4-F76773A210A9}"/>
              </a:ext>
            </a:extLst>
          </p:cNvPr>
          <p:cNvSpPr/>
          <p:nvPr/>
        </p:nvSpPr>
        <p:spPr>
          <a:xfrm flipV="1">
            <a:off x="6156176" y="3644442"/>
            <a:ext cx="432048" cy="415498"/>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_tradnl" dirty="0">
              <a:solidFill>
                <a:schemeClr val="tx1"/>
              </a:solidFill>
            </a:endParaRPr>
          </a:p>
        </p:txBody>
      </p:sp>
    </p:spTree>
    <p:extLst>
      <p:ext uri="{BB962C8B-B14F-4D97-AF65-F5344CB8AC3E}">
        <p14:creationId xmlns:p14="http://schemas.microsoft.com/office/powerpoint/2010/main" val="338537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a:extLst>
              <a:ext uri="{FF2B5EF4-FFF2-40B4-BE49-F238E27FC236}">
                <a16:creationId xmlns:a16="http://schemas.microsoft.com/office/drawing/2014/main" id="{238EC7D4-2777-4F5D-9598-B4FE9E4FB8DB}"/>
              </a:ext>
            </a:extLst>
          </p:cNvPr>
          <p:cNvSpPr txBox="1">
            <a:spLocks/>
          </p:cNvSpPr>
          <p:nvPr/>
        </p:nvSpPr>
        <p:spPr>
          <a:xfrm>
            <a:off x="135073" y="1556792"/>
            <a:ext cx="8469373" cy="3331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a:t>Una vez que ciertos proyectos de la ruta básica han sido alcanzados, los miembros pueden acceder a partes avanzadas temáticas.</a:t>
            </a:r>
            <a:endParaRPr lang="es-ES_tradnl" sz="1800" dirty="0"/>
          </a:p>
        </p:txBody>
      </p:sp>
      <p:sp>
        <p:nvSpPr>
          <p:cNvPr id="37" name="1 Título">
            <a:extLst>
              <a:ext uri="{FF2B5EF4-FFF2-40B4-BE49-F238E27FC236}">
                <a16:creationId xmlns:a16="http://schemas.microsoft.com/office/drawing/2014/main" id="{089FC31C-2C80-4E8A-8EAB-403798534B19}"/>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RUTAS EDUCATIVAS AVANZADAS</a:t>
            </a:r>
          </a:p>
        </p:txBody>
      </p:sp>
      <p:sp>
        <p:nvSpPr>
          <p:cNvPr id="38" name="16 Rectángulo redondeado">
            <a:extLst>
              <a:ext uri="{FF2B5EF4-FFF2-40B4-BE49-F238E27FC236}">
                <a16:creationId xmlns:a16="http://schemas.microsoft.com/office/drawing/2014/main" id="{264C4CE4-41F1-400C-9264-BD7AAB229E53}"/>
              </a:ext>
            </a:extLst>
          </p:cNvPr>
          <p:cNvSpPr/>
          <p:nvPr/>
        </p:nvSpPr>
        <p:spPr>
          <a:xfrm>
            <a:off x="135074" y="2459908"/>
            <a:ext cx="1467024" cy="50040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400" dirty="0"/>
              <a:t>Primeros Pasos</a:t>
            </a:r>
          </a:p>
        </p:txBody>
      </p:sp>
      <p:sp>
        <p:nvSpPr>
          <p:cNvPr id="39" name="17 Flecha derecha">
            <a:extLst>
              <a:ext uri="{FF2B5EF4-FFF2-40B4-BE49-F238E27FC236}">
                <a16:creationId xmlns:a16="http://schemas.microsoft.com/office/drawing/2014/main" id="{96F10823-2162-4660-BAD6-E46E643C64B5}"/>
              </a:ext>
            </a:extLst>
          </p:cNvPr>
          <p:cNvSpPr/>
          <p:nvPr/>
        </p:nvSpPr>
        <p:spPr>
          <a:xfrm>
            <a:off x="1691679" y="2636912"/>
            <a:ext cx="648073" cy="254496"/>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s-ES_tradnl" dirty="0"/>
          </a:p>
        </p:txBody>
      </p:sp>
      <p:sp>
        <p:nvSpPr>
          <p:cNvPr id="40" name="18 Rectángulo redondeado">
            <a:extLst>
              <a:ext uri="{FF2B5EF4-FFF2-40B4-BE49-F238E27FC236}">
                <a16:creationId xmlns:a16="http://schemas.microsoft.com/office/drawing/2014/main" id="{1C7B26A9-493F-488C-93C2-F655F446664F}"/>
              </a:ext>
            </a:extLst>
          </p:cNvPr>
          <p:cNvSpPr/>
          <p:nvPr/>
        </p:nvSpPr>
        <p:spPr>
          <a:xfrm>
            <a:off x="2339752" y="2487063"/>
            <a:ext cx="2376263" cy="50040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600" dirty="0"/>
              <a:t>Fundamentos de Oratoria</a:t>
            </a:r>
          </a:p>
        </p:txBody>
      </p:sp>
      <p:sp>
        <p:nvSpPr>
          <p:cNvPr id="41" name="19 Flecha derecha">
            <a:extLst>
              <a:ext uri="{FF2B5EF4-FFF2-40B4-BE49-F238E27FC236}">
                <a16:creationId xmlns:a16="http://schemas.microsoft.com/office/drawing/2014/main" id="{1FE9E8F7-74AD-48B2-BEA6-7C15094EF05A}"/>
              </a:ext>
            </a:extLst>
          </p:cNvPr>
          <p:cNvSpPr/>
          <p:nvPr/>
        </p:nvSpPr>
        <p:spPr>
          <a:xfrm>
            <a:off x="4757394" y="2646828"/>
            <a:ext cx="606694" cy="254496"/>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s-ES_tradnl" dirty="0"/>
          </a:p>
        </p:txBody>
      </p:sp>
      <p:cxnSp>
        <p:nvCxnSpPr>
          <p:cNvPr id="42" name="20 Conector angular">
            <a:extLst>
              <a:ext uri="{FF2B5EF4-FFF2-40B4-BE49-F238E27FC236}">
                <a16:creationId xmlns:a16="http://schemas.microsoft.com/office/drawing/2014/main" id="{2D9E5C0B-B6A6-48FC-A05A-6B08312A309D}"/>
              </a:ext>
            </a:extLst>
          </p:cNvPr>
          <p:cNvCxnSpPr/>
          <p:nvPr/>
        </p:nvCxnSpPr>
        <p:spPr>
          <a:xfrm rot="16200000" flipH="1">
            <a:off x="2622628" y="3059004"/>
            <a:ext cx="522704" cy="3683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21 Rectángulo redondeado">
            <a:extLst>
              <a:ext uri="{FF2B5EF4-FFF2-40B4-BE49-F238E27FC236}">
                <a16:creationId xmlns:a16="http://schemas.microsoft.com/office/drawing/2014/main" id="{5A6899ED-17DE-4D33-B4A9-669247821EE6}"/>
              </a:ext>
            </a:extLst>
          </p:cNvPr>
          <p:cNvSpPr/>
          <p:nvPr/>
        </p:nvSpPr>
        <p:spPr>
          <a:xfrm>
            <a:off x="3068166" y="3821418"/>
            <a:ext cx="2295922" cy="499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lvl="0" algn="ctr"/>
            <a:r>
              <a:rPr lang="es-ES_tradnl" sz="1400" dirty="0"/>
              <a:t>Comunicación </a:t>
            </a:r>
          </a:p>
          <a:p>
            <a:pPr lvl="0" algn="ctr"/>
            <a:r>
              <a:rPr lang="es-ES_tradnl" sz="1400" dirty="0"/>
              <a:t>Empresarial - 11</a:t>
            </a:r>
          </a:p>
        </p:txBody>
      </p:sp>
      <p:sp>
        <p:nvSpPr>
          <p:cNvPr id="44" name="22 Rectángulo redondeado">
            <a:extLst>
              <a:ext uri="{FF2B5EF4-FFF2-40B4-BE49-F238E27FC236}">
                <a16:creationId xmlns:a16="http://schemas.microsoft.com/office/drawing/2014/main" id="{852A44AB-80FA-43F8-ACD7-F30A3347E164}"/>
              </a:ext>
            </a:extLst>
          </p:cNvPr>
          <p:cNvSpPr/>
          <p:nvPr/>
        </p:nvSpPr>
        <p:spPr>
          <a:xfrm>
            <a:off x="5636482" y="3140968"/>
            <a:ext cx="2212083" cy="3543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lvl="0" algn="ctr"/>
            <a:r>
              <a:rPr lang="es-ES_tradnl" sz="1400" dirty="0"/>
              <a:t>Dramatización - 7</a:t>
            </a:r>
          </a:p>
        </p:txBody>
      </p:sp>
      <p:sp>
        <p:nvSpPr>
          <p:cNvPr id="45" name="23 Rectángulo redondeado">
            <a:extLst>
              <a:ext uri="{FF2B5EF4-FFF2-40B4-BE49-F238E27FC236}">
                <a16:creationId xmlns:a16="http://schemas.microsoft.com/office/drawing/2014/main" id="{B6D11A5C-7A27-4032-906B-E725CDDEF1EC}"/>
              </a:ext>
            </a:extLst>
          </p:cNvPr>
          <p:cNvSpPr/>
          <p:nvPr/>
        </p:nvSpPr>
        <p:spPr>
          <a:xfrm>
            <a:off x="5636482" y="4403461"/>
            <a:ext cx="2212083" cy="5040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s-ES_tradnl" sz="1400" dirty="0"/>
              <a:t>Pensamiento Crítico y Debates - 8</a:t>
            </a:r>
            <a:endParaRPr lang="es-ES_tradnl" sz="1300" dirty="0"/>
          </a:p>
        </p:txBody>
      </p:sp>
      <p:sp>
        <p:nvSpPr>
          <p:cNvPr id="46" name="24 Rectángulo redondeado">
            <a:extLst>
              <a:ext uri="{FF2B5EF4-FFF2-40B4-BE49-F238E27FC236}">
                <a16:creationId xmlns:a16="http://schemas.microsoft.com/office/drawing/2014/main" id="{765733EE-C637-4C76-A251-C57F53153AF6}"/>
              </a:ext>
            </a:extLst>
          </p:cNvPr>
          <p:cNvSpPr/>
          <p:nvPr/>
        </p:nvSpPr>
        <p:spPr>
          <a:xfrm>
            <a:off x="5636482" y="4979525"/>
            <a:ext cx="2212083" cy="34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lvl="0" algn="ctr"/>
            <a:r>
              <a:rPr lang="es-ES_tradnl" sz="1400" dirty="0"/>
              <a:t>Discursos Educativos - 9</a:t>
            </a:r>
          </a:p>
        </p:txBody>
      </p:sp>
      <p:sp>
        <p:nvSpPr>
          <p:cNvPr id="47" name="25 Rectángulo redondeado">
            <a:extLst>
              <a:ext uri="{FF2B5EF4-FFF2-40B4-BE49-F238E27FC236}">
                <a16:creationId xmlns:a16="http://schemas.microsoft.com/office/drawing/2014/main" id="{A4940E1F-F6C4-4D81-AB1B-C808E5591FFD}"/>
              </a:ext>
            </a:extLst>
          </p:cNvPr>
          <p:cNvSpPr/>
          <p:nvPr/>
        </p:nvSpPr>
        <p:spPr>
          <a:xfrm>
            <a:off x="5636482" y="3539365"/>
            <a:ext cx="2212083" cy="380527"/>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lvl="0" algn="ctr"/>
            <a:r>
              <a:rPr lang="es-ES_tradnl" sz="1400" dirty="0"/>
              <a:t>Narrativa – 10</a:t>
            </a:r>
          </a:p>
        </p:txBody>
      </p:sp>
      <p:sp>
        <p:nvSpPr>
          <p:cNvPr id="48" name="26 Rectángulo redondeado">
            <a:extLst>
              <a:ext uri="{FF2B5EF4-FFF2-40B4-BE49-F238E27FC236}">
                <a16:creationId xmlns:a16="http://schemas.microsoft.com/office/drawing/2014/main" id="{C3ED3B42-6BF0-4AD6-ACB8-4A647F9D6D45}"/>
              </a:ext>
            </a:extLst>
          </p:cNvPr>
          <p:cNvSpPr/>
          <p:nvPr/>
        </p:nvSpPr>
        <p:spPr>
          <a:xfrm>
            <a:off x="3068168" y="3317362"/>
            <a:ext cx="2295920" cy="41497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s-ES_tradnl" sz="1400" dirty="0"/>
              <a:t>Habilidades </a:t>
            </a:r>
          </a:p>
          <a:p>
            <a:pPr lvl="0" algn="ctr"/>
            <a:r>
              <a:rPr lang="es-ES_tradnl" sz="1400" dirty="0"/>
              <a:t>Interpersonales - 7</a:t>
            </a:r>
          </a:p>
        </p:txBody>
      </p:sp>
      <p:sp>
        <p:nvSpPr>
          <p:cNvPr id="49" name="27 Rectángulo redondeado">
            <a:extLst>
              <a:ext uri="{FF2B5EF4-FFF2-40B4-BE49-F238E27FC236}">
                <a16:creationId xmlns:a16="http://schemas.microsoft.com/office/drawing/2014/main" id="{42C368F2-4F07-494D-885E-7317C1CE2542}"/>
              </a:ext>
            </a:extLst>
          </p:cNvPr>
          <p:cNvSpPr/>
          <p:nvPr/>
        </p:nvSpPr>
        <p:spPr>
          <a:xfrm>
            <a:off x="5636482" y="3971413"/>
            <a:ext cx="2212083" cy="34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lvl="0" algn="ctr"/>
            <a:r>
              <a:rPr lang="es-ES_tradnl" sz="1400" dirty="0"/>
              <a:t>Persuasión - 9</a:t>
            </a:r>
          </a:p>
        </p:txBody>
      </p:sp>
      <p:sp>
        <p:nvSpPr>
          <p:cNvPr id="50" name="28 Rectángulo redondeado">
            <a:extLst>
              <a:ext uri="{FF2B5EF4-FFF2-40B4-BE49-F238E27FC236}">
                <a16:creationId xmlns:a16="http://schemas.microsoft.com/office/drawing/2014/main" id="{C7152315-6BCA-4EF9-B994-8553DAA1A632}"/>
              </a:ext>
            </a:extLst>
          </p:cNvPr>
          <p:cNvSpPr/>
          <p:nvPr/>
        </p:nvSpPr>
        <p:spPr>
          <a:xfrm>
            <a:off x="5636482" y="5411573"/>
            <a:ext cx="2212084" cy="34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lvl="0" algn="ctr"/>
            <a:r>
              <a:rPr lang="es-ES_tradnl" sz="1400" dirty="0"/>
              <a:t>Discursos Humorísticos - 7</a:t>
            </a:r>
          </a:p>
        </p:txBody>
      </p:sp>
      <p:cxnSp>
        <p:nvCxnSpPr>
          <p:cNvPr id="51" name="29 Conector angular">
            <a:extLst>
              <a:ext uri="{FF2B5EF4-FFF2-40B4-BE49-F238E27FC236}">
                <a16:creationId xmlns:a16="http://schemas.microsoft.com/office/drawing/2014/main" id="{BF7A7038-05FD-460C-B5FA-01C7C4B7882B}"/>
              </a:ext>
            </a:extLst>
          </p:cNvPr>
          <p:cNvCxnSpPr>
            <a:endCxn id="43" idx="1"/>
          </p:cNvCxnSpPr>
          <p:nvPr/>
        </p:nvCxnSpPr>
        <p:spPr>
          <a:xfrm rot="16200000" flipH="1">
            <a:off x="2404495" y="3407742"/>
            <a:ext cx="958968" cy="36837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30 Conector recto">
            <a:extLst>
              <a:ext uri="{FF2B5EF4-FFF2-40B4-BE49-F238E27FC236}">
                <a16:creationId xmlns:a16="http://schemas.microsoft.com/office/drawing/2014/main" id="{7EE68ADF-7ED9-4F88-BE58-C7DA89F98F7B}"/>
              </a:ext>
            </a:extLst>
          </p:cNvPr>
          <p:cNvCxnSpPr/>
          <p:nvPr/>
        </p:nvCxnSpPr>
        <p:spPr>
          <a:xfrm flipH="1">
            <a:off x="8338469" y="2981839"/>
            <a:ext cx="8268" cy="2647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31 Conector recto de flecha">
            <a:extLst>
              <a:ext uri="{FF2B5EF4-FFF2-40B4-BE49-F238E27FC236}">
                <a16:creationId xmlns:a16="http://schemas.microsoft.com/office/drawing/2014/main" id="{33C8D658-E734-48D5-A3B2-55AE0C638AE9}"/>
              </a:ext>
            </a:extLst>
          </p:cNvPr>
          <p:cNvCxnSpPr/>
          <p:nvPr/>
        </p:nvCxnSpPr>
        <p:spPr>
          <a:xfrm flipH="1">
            <a:off x="7840570" y="3323983"/>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32 Conector recto de flecha">
            <a:extLst>
              <a:ext uri="{FF2B5EF4-FFF2-40B4-BE49-F238E27FC236}">
                <a16:creationId xmlns:a16="http://schemas.microsoft.com/office/drawing/2014/main" id="{B4C53C73-EA36-4F8D-B182-B30D7F6F9D64}"/>
              </a:ext>
            </a:extLst>
          </p:cNvPr>
          <p:cNvCxnSpPr/>
          <p:nvPr/>
        </p:nvCxnSpPr>
        <p:spPr>
          <a:xfrm flipH="1">
            <a:off x="7848835" y="3755389"/>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33 Conector recto de flecha">
            <a:extLst>
              <a:ext uri="{FF2B5EF4-FFF2-40B4-BE49-F238E27FC236}">
                <a16:creationId xmlns:a16="http://schemas.microsoft.com/office/drawing/2014/main" id="{6172EAFE-F719-47AE-8ECB-413672109FEA}"/>
              </a:ext>
            </a:extLst>
          </p:cNvPr>
          <p:cNvCxnSpPr/>
          <p:nvPr/>
        </p:nvCxnSpPr>
        <p:spPr>
          <a:xfrm flipH="1">
            <a:off x="7840570" y="4187437"/>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34 Conector recto de flecha">
            <a:extLst>
              <a:ext uri="{FF2B5EF4-FFF2-40B4-BE49-F238E27FC236}">
                <a16:creationId xmlns:a16="http://schemas.microsoft.com/office/drawing/2014/main" id="{C5A99EA5-2451-4AF0-B055-2E8F2E20EC13}"/>
              </a:ext>
            </a:extLst>
          </p:cNvPr>
          <p:cNvCxnSpPr/>
          <p:nvPr/>
        </p:nvCxnSpPr>
        <p:spPr>
          <a:xfrm flipH="1">
            <a:off x="7848835" y="4619485"/>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35 Conector recto de flecha">
            <a:extLst>
              <a:ext uri="{FF2B5EF4-FFF2-40B4-BE49-F238E27FC236}">
                <a16:creationId xmlns:a16="http://schemas.microsoft.com/office/drawing/2014/main" id="{C5CBC741-5B87-48B0-AAEE-AC2C451F2FBB}"/>
              </a:ext>
            </a:extLst>
          </p:cNvPr>
          <p:cNvCxnSpPr/>
          <p:nvPr/>
        </p:nvCxnSpPr>
        <p:spPr>
          <a:xfrm flipH="1">
            <a:off x="7840569" y="5195549"/>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36 Conector recto de flecha">
            <a:extLst>
              <a:ext uri="{FF2B5EF4-FFF2-40B4-BE49-F238E27FC236}">
                <a16:creationId xmlns:a16="http://schemas.microsoft.com/office/drawing/2014/main" id="{BD4462F8-E2A1-4DCE-A606-6210D64A7618}"/>
              </a:ext>
            </a:extLst>
          </p:cNvPr>
          <p:cNvCxnSpPr/>
          <p:nvPr/>
        </p:nvCxnSpPr>
        <p:spPr>
          <a:xfrm flipH="1">
            <a:off x="7840568" y="5627597"/>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38 Conector recto">
            <a:extLst>
              <a:ext uri="{FF2B5EF4-FFF2-40B4-BE49-F238E27FC236}">
                <a16:creationId xmlns:a16="http://schemas.microsoft.com/office/drawing/2014/main" id="{A343B769-3D1A-4CA9-AE9F-88D191367FDC}"/>
              </a:ext>
            </a:extLst>
          </p:cNvPr>
          <p:cNvCxnSpPr>
            <a:stCxn id="48" idx="3"/>
          </p:cNvCxnSpPr>
          <p:nvPr/>
        </p:nvCxnSpPr>
        <p:spPr>
          <a:xfrm>
            <a:off x="5364088" y="3524851"/>
            <a:ext cx="1405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39 Conector recto">
            <a:extLst>
              <a:ext uri="{FF2B5EF4-FFF2-40B4-BE49-F238E27FC236}">
                <a16:creationId xmlns:a16="http://schemas.microsoft.com/office/drawing/2014/main" id="{58E4BE1C-B47D-4831-85B3-7C1E1F9FAE38}"/>
              </a:ext>
            </a:extLst>
          </p:cNvPr>
          <p:cNvCxnSpPr/>
          <p:nvPr/>
        </p:nvCxnSpPr>
        <p:spPr>
          <a:xfrm>
            <a:off x="5506057" y="3524851"/>
            <a:ext cx="0" cy="2270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40 Conector recto de flecha">
            <a:extLst>
              <a:ext uri="{FF2B5EF4-FFF2-40B4-BE49-F238E27FC236}">
                <a16:creationId xmlns:a16="http://schemas.microsoft.com/office/drawing/2014/main" id="{FF8DFC46-D8EF-49A0-9CE7-4306D4529554}"/>
              </a:ext>
            </a:extLst>
          </p:cNvPr>
          <p:cNvCxnSpPr/>
          <p:nvPr/>
        </p:nvCxnSpPr>
        <p:spPr>
          <a:xfrm flipH="1">
            <a:off x="3564290" y="5794905"/>
            <a:ext cx="1928422" cy="11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41 Conector recto">
            <a:extLst>
              <a:ext uri="{FF2B5EF4-FFF2-40B4-BE49-F238E27FC236}">
                <a16:creationId xmlns:a16="http://schemas.microsoft.com/office/drawing/2014/main" id="{7BC1EC2A-092F-4648-9ED1-CD2687409E0C}"/>
              </a:ext>
            </a:extLst>
          </p:cNvPr>
          <p:cNvCxnSpPr/>
          <p:nvPr/>
        </p:nvCxnSpPr>
        <p:spPr>
          <a:xfrm>
            <a:off x="5383341" y="4149080"/>
            <a:ext cx="124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42 Conector recto">
            <a:extLst>
              <a:ext uri="{FF2B5EF4-FFF2-40B4-BE49-F238E27FC236}">
                <a16:creationId xmlns:a16="http://schemas.microsoft.com/office/drawing/2014/main" id="{9ACC5418-75C0-438F-8471-236D205A0A90}"/>
              </a:ext>
            </a:extLst>
          </p:cNvPr>
          <p:cNvCxnSpPr>
            <a:endCxn id="49" idx="1"/>
          </p:cNvCxnSpPr>
          <p:nvPr/>
        </p:nvCxnSpPr>
        <p:spPr>
          <a:xfrm>
            <a:off x="5504633" y="4142043"/>
            <a:ext cx="131849" cy="1"/>
          </a:xfrm>
          <a:prstGeom prst="line">
            <a:avLst/>
          </a:prstGeom>
        </p:spPr>
        <p:style>
          <a:lnRef idx="1">
            <a:schemeClr val="accent1"/>
          </a:lnRef>
          <a:fillRef idx="0">
            <a:schemeClr val="accent1"/>
          </a:fillRef>
          <a:effectRef idx="0">
            <a:schemeClr val="accent1"/>
          </a:effectRef>
          <a:fontRef idx="minor">
            <a:schemeClr val="tx1"/>
          </a:fontRef>
        </p:style>
      </p:cxnSp>
      <p:sp>
        <p:nvSpPr>
          <p:cNvPr id="64" name="43 Rectángulo redondeado">
            <a:extLst>
              <a:ext uri="{FF2B5EF4-FFF2-40B4-BE49-F238E27FC236}">
                <a16:creationId xmlns:a16="http://schemas.microsoft.com/office/drawing/2014/main" id="{AD3F2592-E526-4445-BCAF-F2311005828A}"/>
              </a:ext>
            </a:extLst>
          </p:cNvPr>
          <p:cNvSpPr/>
          <p:nvPr/>
        </p:nvSpPr>
        <p:spPr>
          <a:xfrm>
            <a:off x="3068166" y="4422989"/>
            <a:ext cx="2295922" cy="499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lvl="0" algn="ctr"/>
            <a:r>
              <a:rPr lang="es-ES_tradnl" sz="1400" dirty="0"/>
              <a:t>Comunicación para Emprendedores - 10</a:t>
            </a:r>
          </a:p>
        </p:txBody>
      </p:sp>
      <p:cxnSp>
        <p:nvCxnSpPr>
          <p:cNvPr id="65" name="45 Conector angular">
            <a:extLst>
              <a:ext uri="{FF2B5EF4-FFF2-40B4-BE49-F238E27FC236}">
                <a16:creationId xmlns:a16="http://schemas.microsoft.com/office/drawing/2014/main" id="{644168DC-3A9A-4456-8D9F-E7C7B3C7145F}"/>
              </a:ext>
            </a:extLst>
          </p:cNvPr>
          <p:cNvCxnSpPr/>
          <p:nvPr/>
        </p:nvCxnSpPr>
        <p:spPr>
          <a:xfrm rot="16200000" flipH="1">
            <a:off x="2404496" y="4027485"/>
            <a:ext cx="958968" cy="36837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46 Rectángulo redondeado">
            <a:extLst>
              <a:ext uri="{FF2B5EF4-FFF2-40B4-BE49-F238E27FC236}">
                <a16:creationId xmlns:a16="http://schemas.microsoft.com/office/drawing/2014/main" id="{6D393E06-10F4-4FE7-8D9F-7E59F2F2A271}"/>
              </a:ext>
            </a:extLst>
          </p:cNvPr>
          <p:cNvSpPr/>
          <p:nvPr/>
        </p:nvSpPr>
        <p:spPr>
          <a:xfrm>
            <a:off x="3068166" y="4977612"/>
            <a:ext cx="2295922" cy="3559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s-ES_tradnl" sz="1400" dirty="0"/>
              <a:t>Contra viento y marea - 7</a:t>
            </a:r>
          </a:p>
        </p:txBody>
      </p:sp>
      <p:cxnSp>
        <p:nvCxnSpPr>
          <p:cNvPr id="67" name="47 Conector angular">
            <a:extLst>
              <a:ext uri="{FF2B5EF4-FFF2-40B4-BE49-F238E27FC236}">
                <a16:creationId xmlns:a16="http://schemas.microsoft.com/office/drawing/2014/main" id="{73C69BE0-0BA4-4181-AB76-37E1D5893EF4}"/>
              </a:ext>
            </a:extLst>
          </p:cNvPr>
          <p:cNvCxnSpPr/>
          <p:nvPr/>
        </p:nvCxnSpPr>
        <p:spPr>
          <a:xfrm rot="16200000" flipH="1">
            <a:off x="2404498" y="4609532"/>
            <a:ext cx="958968" cy="36837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48 Conector recto">
            <a:extLst>
              <a:ext uri="{FF2B5EF4-FFF2-40B4-BE49-F238E27FC236}">
                <a16:creationId xmlns:a16="http://schemas.microsoft.com/office/drawing/2014/main" id="{E54207F7-44CE-4DF8-95F4-29ED2A08BCBF}"/>
              </a:ext>
            </a:extLst>
          </p:cNvPr>
          <p:cNvCxnSpPr>
            <a:stCxn id="64" idx="3"/>
          </p:cNvCxnSpPr>
          <p:nvPr/>
        </p:nvCxnSpPr>
        <p:spPr>
          <a:xfrm>
            <a:off x="5364088" y="4672984"/>
            <a:ext cx="144016"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50 Rectángulo redondeado">
            <a:extLst>
              <a:ext uri="{FF2B5EF4-FFF2-40B4-BE49-F238E27FC236}">
                <a16:creationId xmlns:a16="http://schemas.microsoft.com/office/drawing/2014/main" id="{00C75F37-FF7D-471B-B498-E5DE2CBABCAF}"/>
              </a:ext>
            </a:extLst>
          </p:cNvPr>
          <p:cNvSpPr/>
          <p:nvPr/>
        </p:nvSpPr>
        <p:spPr>
          <a:xfrm>
            <a:off x="1877795" y="5564653"/>
            <a:ext cx="1607011" cy="46050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sz="1400" dirty="0"/>
              <a:t>Liderazgo - 7</a:t>
            </a:r>
          </a:p>
        </p:txBody>
      </p:sp>
      <p:sp>
        <p:nvSpPr>
          <p:cNvPr id="70" name="51 Rectángulo redondeado">
            <a:extLst>
              <a:ext uri="{FF2B5EF4-FFF2-40B4-BE49-F238E27FC236}">
                <a16:creationId xmlns:a16="http://schemas.microsoft.com/office/drawing/2014/main" id="{8A37855B-5E3C-4268-BF1A-7922040F7345}"/>
              </a:ext>
            </a:extLst>
          </p:cNvPr>
          <p:cNvSpPr/>
          <p:nvPr/>
        </p:nvSpPr>
        <p:spPr>
          <a:xfrm>
            <a:off x="5636482" y="5857141"/>
            <a:ext cx="2212353" cy="34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s-ES_tradnl" sz="1300" dirty="0"/>
              <a:t>Mejorando a Agora - 11</a:t>
            </a:r>
          </a:p>
        </p:txBody>
      </p:sp>
      <p:cxnSp>
        <p:nvCxnSpPr>
          <p:cNvPr id="71" name="56 Conector recto">
            <a:extLst>
              <a:ext uri="{FF2B5EF4-FFF2-40B4-BE49-F238E27FC236}">
                <a16:creationId xmlns:a16="http://schemas.microsoft.com/office/drawing/2014/main" id="{71682CA9-3DDC-4477-B0FD-EDC799F9FD0F}"/>
              </a:ext>
            </a:extLst>
          </p:cNvPr>
          <p:cNvCxnSpPr/>
          <p:nvPr/>
        </p:nvCxnSpPr>
        <p:spPr>
          <a:xfrm>
            <a:off x="5360617" y="5155599"/>
            <a:ext cx="144016"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15 Rectángulo redondeado">
            <a:extLst>
              <a:ext uri="{FF2B5EF4-FFF2-40B4-BE49-F238E27FC236}">
                <a16:creationId xmlns:a16="http://schemas.microsoft.com/office/drawing/2014/main" id="{7657D0F9-3D3A-4CB7-8F34-A192836C82B9}"/>
              </a:ext>
            </a:extLst>
          </p:cNvPr>
          <p:cNvSpPr/>
          <p:nvPr/>
        </p:nvSpPr>
        <p:spPr>
          <a:xfrm>
            <a:off x="5443422" y="2492976"/>
            <a:ext cx="3161025" cy="50040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600" dirty="0"/>
              <a:t>Técnicas de Oratoria</a:t>
            </a:r>
          </a:p>
        </p:txBody>
      </p:sp>
    </p:spTree>
    <p:extLst>
      <p:ext uri="{BB962C8B-B14F-4D97-AF65-F5344CB8AC3E}">
        <p14:creationId xmlns:p14="http://schemas.microsoft.com/office/powerpoint/2010/main" val="14236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a:extLst>
              <a:ext uri="{FF2B5EF4-FFF2-40B4-BE49-F238E27FC236}">
                <a16:creationId xmlns:a16="http://schemas.microsoft.com/office/drawing/2014/main" id="{0240C431-D0A7-4162-875E-417130F5883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RECURSOS EDUCATIVOS</a:t>
            </a:r>
          </a:p>
        </p:txBody>
      </p:sp>
      <p:sp>
        <p:nvSpPr>
          <p:cNvPr id="8" name="11 Rectángulo redondeado">
            <a:extLst>
              <a:ext uri="{FF2B5EF4-FFF2-40B4-BE49-F238E27FC236}">
                <a16:creationId xmlns:a16="http://schemas.microsoft.com/office/drawing/2014/main" id="{4143A745-A893-42E3-9271-A733D20C6869}"/>
              </a:ext>
            </a:extLst>
          </p:cNvPr>
          <p:cNvSpPr/>
          <p:nvPr/>
        </p:nvSpPr>
        <p:spPr>
          <a:xfrm>
            <a:off x="491324" y="2684384"/>
            <a:ext cx="2694414" cy="5285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sz="1400" dirty="0"/>
              <a:t>Wiki Online</a:t>
            </a:r>
          </a:p>
        </p:txBody>
      </p:sp>
      <p:sp>
        <p:nvSpPr>
          <p:cNvPr id="9" name="11 Rectángulo redondeado">
            <a:extLst>
              <a:ext uri="{FF2B5EF4-FFF2-40B4-BE49-F238E27FC236}">
                <a16:creationId xmlns:a16="http://schemas.microsoft.com/office/drawing/2014/main" id="{F45AA7EA-3332-4867-89FB-90250EC879C3}"/>
              </a:ext>
            </a:extLst>
          </p:cNvPr>
          <p:cNvSpPr/>
          <p:nvPr/>
        </p:nvSpPr>
        <p:spPr>
          <a:xfrm>
            <a:off x="3401762" y="2677538"/>
            <a:ext cx="2448272" cy="5285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sz="1400" dirty="0" err="1"/>
              <a:t>eBooks</a:t>
            </a:r>
            <a:r>
              <a:rPr lang="es-ES_tradnl" sz="1400" dirty="0"/>
              <a:t> Descargables</a:t>
            </a:r>
          </a:p>
        </p:txBody>
      </p:sp>
      <p:sp>
        <p:nvSpPr>
          <p:cNvPr id="10" name="11 Rectángulo redondeado">
            <a:extLst>
              <a:ext uri="{FF2B5EF4-FFF2-40B4-BE49-F238E27FC236}">
                <a16:creationId xmlns:a16="http://schemas.microsoft.com/office/drawing/2014/main" id="{0DABB8D0-F7FC-4ECD-872E-BD89D7D9A76A}"/>
              </a:ext>
            </a:extLst>
          </p:cNvPr>
          <p:cNvSpPr/>
          <p:nvPr/>
        </p:nvSpPr>
        <p:spPr>
          <a:xfrm>
            <a:off x="6066058" y="2684384"/>
            <a:ext cx="2448272" cy="528592"/>
          </a:xfrm>
          <a:prstGeom prst="roundRect">
            <a:avLst/>
          </a:prstGeom>
          <a:gradFill>
            <a:gsLst>
              <a:gs pos="0">
                <a:srgbClr val="FFC28E"/>
              </a:gs>
              <a:gs pos="54000">
                <a:schemeClr val="bg1">
                  <a:lumMod val="85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r>
              <a:rPr lang="es-ES_tradnl" sz="1400" dirty="0"/>
              <a:t>Libros impresos</a:t>
            </a:r>
          </a:p>
        </p:txBody>
      </p:sp>
      <p:sp>
        <p:nvSpPr>
          <p:cNvPr id="11" name="11 Rectángulo redondeado">
            <a:extLst>
              <a:ext uri="{FF2B5EF4-FFF2-40B4-BE49-F238E27FC236}">
                <a16:creationId xmlns:a16="http://schemas.microsoft.com/office/drawing/2014/main" id="{3B003C4F-D345-4A93-8464-52A61A423F09}"/>
              </a:ext>
            </a:extLst>
          </p:cNvPr>
          <p:cNvSpPr/>
          <p:nvPr/>
        </p:nvSpPr>
        <p:spPr>
          <a:xfrm>
            <a:off x="1931484" y="3548480"/>
            <a:ext cx="2694414" cy="52859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400" dirty="0"/>
              <a:t>Foros</a:t>
            </a:r>
          </a:p>
        </p:txBody>
      </p:sp>
      <p:sp>
        <p:nvSpPr>
          <p:cNvPr id="12" name="11 Rectángulo redondeado">
            <a:extLst>
              <a:ext uri="{FF2B5EF4-FFF2-40B4-BE49-F238E27FC236}">
                <a16:creationId xmlns:a16="http://schemas.microsoft.com/office/drawing/2014/main" id="{E4A5A897-42EB-4C9F-BC6F-019220C5EF16}"/>
              </a:ext>
            </a:extLst>
          </p:cNvPr>
          <p:cNvSpPr/>
          <p:nvPr/>
        </p:nvSpPr>
        <p:spPr>
          <a:xfrm>
            <a:off x="4913930" y="3548480"/>
            <a:ext cx="2694414" cy="52859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sz="1400" dirty="0"/>
              <a:t>Grupos de Trabajo</a:t>
            </a:r>
          </a:p>
        </p:txBody>
      </p:sp>
    </p:spTree>
    <p:extLst>
      <p:ext uri="{BB962C8B-B14F-4D97-AF65-F5344CB8AC3E}">
        <p14:creationId xmlns:p14="http://schemas.microsoft.com/office/powerpoint/2010/main" val="3264250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2B2DFA23-579E-4B86-9148-336B19C6B2A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CERTIFICADOS</a:t>
            </a:r>
          </a:p>
        </p:txBody>
      </p:sp>
      <p:pic>
        <p:nvPicPr>
          <p:cNvPr id="6" name="Imagen 5">
            <a:extLst>
              <a:ext uri="{FF2B5EF4-FFF2-40B4-BE49-F238E27FC236}">
                <a16:creationId xmlns:a16="http://schemas.microsoft.com/office/drawing/2014/main" id="{7B8B8CBA-CC1E-43A0-99A3-3D62BBDAE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30" y="1957213"/>
            <a:ext cx="3768286" cy="2664296"/>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C73BDEA6-0DF8-43FF-A05E-6289B596F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957213"/>
            <a:ext cx="3772454" cy="2664295"/>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D09FAA7A-24C6-42DF-BAD1-C6E829AC8CEF}"/>
              </a:ext>
            </a:extLst>
          </p:cNvPr>
          <p:cNvSpPr txBox="1"/>
          <p:nvPr/>
        </p:nvSpPr>
        <p:spPr>
          <a:xfrm>
            <a:off x="655530" y="4869160"/>
            <a:ext cx="7832940" cy="646331"/>
          </a:xfrm>
          <a:prstGeom prst="rect">
            <a:avLst/>
          </a:prstGeom>
        </p:spPr>
        <p:txBody>
          <a:bodyPr wrap="square" rtlCol="0">
            <a:spAutoFit/>
          </a:bodyPr>
          <a:lstStyle/>
          <a:p>
            <a:pPr algn="ctr"/>
            <a:r>
              <a:rPr lang="es-ES_tradnl" dirty="0">
                <a:solidFill>
                  <a:schemeClr val="tx1"/>
                </a:solidFill>
              </a:rPr>
              <a:t>Los Certificados principales se emiten por Agora Speakers International</a:t>
            </a:r>
          </a:p>
          <a:p>
            <a:pPr algn="ctr"/>
            <a:r>
              <a:rPr lang="es-ES_tradnl" dirty="0"/>
              <a:t>Los Clubes pueden introducir sus propios certificados accesorios</a:t>
            </a:r>
            <a:endParaRPr lang="es-ES_tradnl" dirty="0">
              <a:solidFill>
                <a:schemeClr val="tx1"/>
              </a:solidFill>
            </a:endParaRPr>
          </a:p>
        </p:txBody>
      </p:sp>
    </p:spTree>
    <p:extLst>
      <p:ext uri="{BB962C8B-B14F-4D97-AF65-F5344CB8AC3E}">
        <p14:creationId xmlns:p14="http://schemas.microsoft.com/office/powerpoint/2010/main" val="3038821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90519EB1-AD2B-4DC1-A1B9-E7151833D371}"/>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NUESTRO PROGRAMA FORMATIVO</a:t>
            </a:r>
          </a:p>
        </p:txBody>
      </p:sp>
      <p:graphicFrame>
        <p:nvGraphicFramePr>
          <p:cNvPr id="5" name="Diagrama 4">
            <a:extLst>
              <a:ext uri="{FF2B5EF4-FFF2-40B4-BE49-F238E27FC236}">
                <a16:creationId xmlns:a16="http://schemas.microsoft.com/office/drawing/2014/main" id="{734EF444-CE84-474F-898C-8B1F021A8775}"/>
              </a:ext>
            </a:extLst>
          </p:cNvPr>
          <p:cNvGraphicFramePr/>
          <p:nvPr>
            <p:extLst>
              <p:ext uri="{D42A27DB-BD31-4B8C-83A1-F6EECF244321}">
                <p14:modId xmlns:p14="http://schemas.microsoft.com/office/powerpoint/2010/main" val="1574680225"/>
              </p:ext>
            </p:extLst>
          </p:nvPr>
        </p:nvGraphicFramePr>
        <p:xfrm>
          <a:off x="755576" y="1268760"/>
          <a:ext cx="7392652" cy="5300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1756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BA3878C-40A4-40EA-9BE9-97AC1ED6785B}"/>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INSIGNIAS</a:t>
            </a:r>
            <a:endParaRPr lang="en-US" sz="3200">
              <a:solidFill>
                <a:srgbClr val="CE3C17"/>
              </a:solidFill>
            </a:endParaRPr>
          </a:p>
        </p:txBody>
      </p:sp>
      <p:sp>
        <p:nvSpPr>
          <p:cNvPr id="4" name="CuadroTexto 3">
            <a:extLst>
              <a:ext uri="{FF2B5EF4-FFF2-40B4-BE49-F238E27FC236}">
                <a16:creationId xmlns:a16="http://schemas.microsoft.com/office/drawing/2014/main" id="{F2723B99-E15D-4BDE-944F-5E197D032A85}"/>
              </a:ext>
            </a:extLst>
          </p:cNvPr>
          <p:cNvSpPr txBox="1"/>
          <p:nvPr/>
        </p:nvSpPr>
        <p:spPr>
          <a:xfrm>
            <a:off x="655530" y="5132644"/>
            <a:ext cx="7832940" cy="1200329"/>
          </a:xfrm>
          <a:prstGeom prst="rect">
            <a:avLst/>
          </a:prstGeom>
        </p:spPr>
        <p:txBody>
          <a:bodyPr wrap="square" rtlCol="0">
            <a:spAutoFit/>
          </a:bodyPr>
          <a:lstStyle/>
          <a:p>
            <a:pPr algn="ctr"/>
            <a:r>
              <a:rPr lang="es-ES">
                <a:solidFill>
                  <a:schemeClr val="tx1"/>
                </a:solidFill>
              </a:rPr>
              <a:t>Las insignias digitales (conformes al formato Open Badges) se asignan por Agora Speakers International. Contienen información firmada digitalmente e incrustada en la propia imagen que puede ser verificada por empleadores, personas interesadas, etc.</a:t>
            </a:r>
          </a:p>
        </p:txBody>
      </p:sp>
      <p:pic>
        <p:nvPicPr>
          <p:cNvPr id="5" name="Imagen 4">
            <a:extLst>
              <a:ext uri="{FF2B5EF4-FFF2-40B4-BE49-F238E27FC236}">
                <a16:creationId xmlns:a16="http://schemas.microsoft.com/office/drawing/2014/main" id="{0862D332-CCB5-42AE-8CBB-4B3B4B593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312" y="2215308"/>
            <a:ext cx="2803376" cy="2803376"/>
          </a:xfrm>
          <a:prstGeom prst="rect">
            <a:avLst/>
          </a:prstGeom>
        </p:spPr>
      </p:pic>
    </p:spTree>
    <p:extLst>
      <p:ext uri="{BB962C8B-B14F-4D97-AF65-F5344CB8AC3E}">
        <p14:creationId xmlns:p14="http://schemas.microsoft.com/office/powerpoint/2010/main" val="2224270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a:extLst>
              <a:ext uri="{FF2B5EF4-FFF2-40B4-BE49-F238E27FC236}">
                <a16:creationId xmlns:a16="http://schemas.microsoft.com/office/drawing/2014/main" id="{3DDA0590-725F-4826-8E3E-0E4681D9907F}"/>
              </a:ext>
            </a:extLst>
          </p:cNvPr>
          <p:cNvSpPr txBox="1">
            <a:spLocks/>
          </p:cNvSpPr>
          <p:nvPr/>
        </p:nvSpPr>
        <p:spPr>
          <a:xfrm>
            <a:off x="4283968" y="404664"/>
            <a:ext cx="4536504" cy="3384376"/>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a:solidFill>
                  <a:srgbClr val="C00000"/>
                </a:solidFill>
              </a:rPr>
              <a:t>COMUNIDAD MUNDIAL</a:t>
            </a:r>
            <a:endParaRPr lang="en-US" sz="2400" dirty="0">
              <a:solidFill>
                <a:srgbClr val="C00000"/>
              </a:solidFill>
            </a:endParaRPr>
          </a:p>
          <a:p>
            <a:r>
              <a:rPr lang="es-ES_tradnl" sz="1600"/>
              <a:t>La sede de Agora Speakers International está en Madrid, España.</a:t>
            </a:r>
          </a:p>
          <a:p>
            <a:endParaRPr lang="es-ES_tradnl" sz="1600"/>
          </a:p>
          <a:p>
            <a:r>
              <a:rPr lang="es-ES_tradnl" sz="1600"/>
              <a:t>Está presente en más de 70 países y en continua expansión</a:t>
            </a:r>
          </a:p>
          <a:p>
            <a:endParaRPr lang="es-ES_tradnl" sz="1600"/>
          </a:p>
          <a:p>
            <a:r>
              <a:rPr lang="en-US" sz="1600"/>
              <a:t>La comunidad mundial proporciona un valor tremendo en términos de networking y oportunidades de participación</a:t>
            </a:r>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482863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4EB4C4A-EDDB-43A6-9BBD-277857391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76" y="1778745"/>
            <a:ext cx="2317452" cy="1544301"/>
          </a:xfrm>
          <a:prstGeom prst="rect">
            <a:avLst/>
          </a:prstGeom>
        </p:spPr>
      </p:pic>
      <p:pic>
        <p:nvPicPr>
          <p:cNvPr id="3" name="Imagen 2">
            <a:extLst>
              <a:ext uri="{FF2B5EF4-FFF2-40B4-BE49-F238E27FC236}">
                <a16:creationId xmlns:a16="http://schemas.microsoft.com/office/drawing/2014/main" id="{EA3DB2EB-6CA5-4C68-B37F-B5E2E0DB7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930" y="1790080"/>
            <a:ext cx="2288081" cy="1521630"/>
          </a:xfrm>
          <a:prstGeom prst="rect">
            <a:avLst/>
          </a:prstGeom>
        </p:spPr>
      </p:pic>
      <p:pic>
        <p:nvPicPr>
          <p:cNvPr id="4" name="Imagen 3">
            <a:extLst>
              <a:ext uri="{FF2B5EF4-FFF2-40B4-BE49-F238E27FC236}">
                <a16:creationId xmlns:a16="http://schemas.microsoft.com/office/drawing/2014/main" id="{D55B6198-6632-4559-BA08-86B00426C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448" y="1816123"/>
            <a:ext cx="2009230" cy="1506923"/>
          </a:xfrm>
          <a:prstGeom prst="rect">
            <a:avLst/>
          </a:prstGeom>
        </p:spPr>
      </p:pic>
      <p:pic>
        <p:nvPicPr>
          <p:cNvPr id="5" name="Imagen 4">
            <a:extLst>
              <a:ext uri="{FF2B5EF4-FFF2-40B4-BE49-F238E27FC236}">
                <a16:creationId xmlns:a16="http://schemas.microsoft.com/office/drawing/2014/main" id="{763F370A-DED2-4B5E-A1FB-FED7CEFE5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555" y="3362615"/>
            <a:ext cx="2783062" cy="1565472"/>
          </a:xfrm>
          <a:prstGeom prst="rect">
            <a:avLst/>
          </a:prstGeom>
        </p:spPr>
      </p:pic>
      <p:pic>
        <p:nvPicPr>
          <p:cNvPr id="6" name="Imagen 5">
            <a:extLst>
              <a:ext uri="{FF2B5EF4-FFF2-40B4-BE49-F238E27FC236}">
                <a16:creationId xmlns:a16="http://schemas.microsoft.com/office/drawing/2014/main" id="{F96208E4-6C6F-4414-88C4-8036695108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2964" y="3383083"/>
            <a:ext cx="2083332" cy="1562499"/>
          </a:xfrm>
          <a:prstGeom prst="rect">
            <a:avLst/>
          </a:prstGeom>
        </p:spPr>
      </p:pic>
      <p:pic>
        <p:nvPicPr>
          <p:cNvPr id="7" name="Imagen 6">
            <a:extLst>
              <a:ext uri="{FF2B5EF4-FFF2-40B4-BE49-F238E27FC236}">
                <a16:creationId xmlns:a16="http://schemas.microsoft.com/office/drawing/2014/main" id="{3FCE617A-9902-4F84-B2AE-2C17DFD8A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1448" y="3362615"/>
            <a:ext cx="2009230" cy="1506923"/>
          </a:xfrm>
          <a:prstGeom prst="rect">
            <a:avLst/>
          </a:prstGeom>
        </p:spPr>
      </p:pic>
      <p:pic>
        <p:nvPicPr>
          <p:cNvPr id="8" name="Imagen 7">
            <a:extLst>
              <a:ext uri="{FF2B5EF4-FFF2-40B4-BE49-F238E27FC236}">
                <a16:creationId xmlns:a16="http://schemas.microsoft.com/office/drawing/2014/main" id="{F861034C-C6CB-46F9-83D0-0CF15EBBE9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961" y="5013176"/>
            <a:ext cx="2477367" cy="1399614"/>
          </a:xfrm>
          <a:prstGeom prst="rect">
            <a:avLst/>
          </a:prstGeom>
        </p:spPr>
      </p:pic>
      <p:pic>
        <p:nvPicPr>
          <p:cNvPr id="9" name="Imagen 8">
            <a:extLst>
              <a:ext uri="{FF2B5EF4-FFF2-40B4-BE49-F238E27FC236}">
                <a16:creationId xmlns:a16="http://schemas.microsoft.com/office/drawing/2014/main" id="{D0176CA0-8562-4331-90FD-264BB4718F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109" y="5013176"/>
            <a:ext cx="1866153" cy="1399615"/>
          </a:xfrm>
          <a:prstGeom prst="rect">
            <a:avLst/>
          </a:prstGeom>
        </p:spPr>
      </p:pic>
      <p:pic>
        <p:nvPicPr>
          <p:cNvPr id="10" name="Imagen 9">
            <a:extLst>
              <a:ext uri="{FF2B5EF4-FFF2-40B4-BE49-F238E27FC236}">
                <a16:creationId xmlns:a16="http://schemas.microsoft.com/office/drawing/2014/main" id="{398A8D7C-D068-4803-9E89-0F9DE44A2E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1448" y="4959534"/>
            <a:ext cx="1990552" cy="1490970"/>
          </a:xfrm>
          <a:prstGeom prst="rect">
            <a:avLst/>
          </a:prstGeom>
        </p:spPr>
      </p:pic>
      <p:sp>
        <p:nvSpPr>
          <p:cNvPr id="11" name="1 Título">
            <a:extLst>
              <a:ext uri="{FF2B5EF4-FFF2-40B4-BE49-F238E27FC236}">
                <a16:creationId xmlns:a16="http://schemas.microsoft.com/office/drawing/2014/main" id="{80EA6627-B194-47ED-9574-69B066C748F9}"/>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AGORA EN EL MUNDO</a:t>
            </a:r>
            <a:endParaRPr lang="en-US" sz="3200">
              <a:solidFill>
                <a:srgbClr val="CE3C17"/>
              </a:solidFill>
            </a:endParaRPr>
          </a:p>
        </p:txBody>
      </p:sp>
    </p:spTree>
    <p:extLst>
      <p:ext uri="{BB962C8B-B14F-4D97-AF65-F5344CB8AC3E}">
        <p14:creationId xmlns:p14="http://schemas.microsoft.com/office/powerpoint/2010/main" val="250722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1 Título">
            <a:extLst>
              <a:ext uri="{FF2B5EF4-FFF2-40B4-BE49-F238E27FC236}">
                <a16:creationId xmlns:a16="http://schemas.microsoft.com/office/drawing/2014/main" id="{036B0B56-49E0-4C53-8AF4-14DFD49A4551}"/>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NUESTROS CANALES</a:t>
            </a:r>
            <a:endParaRPr lang="en-US" sz="3200">
              <a:solidFill>
                <a:srgbClr val="CE3C17"/>
              </a:solidFill>
            </a:endParaRPr>
          </a:p>
        </p:txBody>
      </p:sp>
      <p:pic>
        <p:nvPicPr>
          <p:cNvPr id="24" name="Imagen 23">
            <a:extLst>
              <a:ext uri="{FF2B5EF4-FFF2-40B4-BE49-F238E27FC236}">
                <a16:creationId xmlns:a16="http://schemas.microsoft.com/office/drawing/2014/main" id="{2CB0A166-3D45-4C00-A25D-0FBD8057BD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404" y="3675046"/>
            <a:ext cx="648072" cy="648072"/>
          </a:xfrm>
          <a:prstGeom prst="rect">
            <a:avLst/>
          </a:prstGeom>
        </p:spPr>
      </p:pic>
      <p:pic>
        <p:nvPicPr>
          <p:cNvPr id="25" name="Imagen 24">
            <a:extLst>
              <a:ext uri="{FF2B5EF4-FFF2-40B4-BE49-F238E27FC236}">
                <a16:creationId xmlns:a16="http://schemas.microsoft.com/office/drawing/2014/main" id="{B2B7BE09-68FB-4568-BBA1-9AE025D7F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894" y="5950052"/>
            <a:ext cx="337082" cy="337082"/>
          </a:xfrm>
          <a:prstGeom prst="rect">
            <a:avLst/>
          </a:prstGeom>
        </p:spPr>
      </p:pic>
      <p:pic>
        <p:nvPicPr>
          <p:cNvPr id="26" name="Imagen 25">
            <a:extLst>
              <a:ext uri="{FF2B5EF4-FFF2-40B4-BE49-F238E27FC236}">
                <a16:creationId xmlns:a16="http://schemas.microsoft.com/office/drawing/2014/main" id="{41964CFF-FF26-43B7-887C-C53F8F0B41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9740" y="5804847"/>
            <a:ext cx="432047" cy="432047"/>
          </a:xfrm>
          <a:prstGeom prst="rect">
            <a:avLst/>
          </a:prstGeom>
        </p:spPr>
      </p:pic>
      <p:pic>
        <p:nvPicPr>
          <p:cNvPr id="27" name="Imagen 26">
            <a:extLst>
              <a:ext uri="{FF2B5EF4-FFF2-40B4-BE49-F238E27FC236}">
                <a16:creationId xmlns:a16="http://schemas.microsoft.com/office/drawing/2014/main" id="{060D551E-DE57-4D39-9AC2-1D4AC51F2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141" y="5910532"/>
            <a:ext cx="350742" cy="350742"/>
          </a:xfrm>
          <a:prstGeom prst="rect">
            <a:avLst/>
          </a:prstGeom>
        </p:spPr>
      </p:pic>
      <p:pic>
        <p:nvPicPr>
          <p:cNvPr id="28" name="Imagen 27">
            <a:extLst>
              <a:ext uri="{FF2B5EF4-FFF2-40B4-BE49-F238E27FC236}">
                <a16:creationId xmlns:a16="http://schemas.microsoft.com/office/drawing/2014/main" id="{B356F5DF-2059-4DCA-B005-A5D936409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24" y="1443504"/>
            <a:ext cx="648072" cy="648072"/>
          </a:xfrm>
          <a:prstGeom prst="rect">
            <a:avLst/>
          </a:prstGeom>
        </p:spPr>
      </p:pic>
      <p:sp>
        <p:nvSpPr>
          <p:cNvPr id="29" name="CuadroTexto 28">
            <a:extLst>
              <a:ext uri="{FF2B5EF4-FFF2-40B4-BE49-F238E27FC236}">
                <a16:creationId xmlns:a16="http://schemas.microsoft.com/office/drawing/2014/main" id="{4AD05E6D-3968-4272-8C70-BEFEBCF5F763}"/>
              </a:ext>
            </a:extLst>
          </p:cNvPr>
          <p:cNvSpPr txBox="1"/>
          <p:nvPr/>
        </p:nvSpPr>
        <p:spPr>
          <a:xfrm>
            <a:off x="1764438" y="1536707"/>
            <a:ext cx="3212422" cy="461665"/>
          </a:xfrm>
          <a:prstGeom prst="rect">
            <a:avLst/>
          </a:prstGeom>
        </p:spPr>
        <p:txBody>
          <a:bodyPr wrap="square" rtlCol="0">
            <a:spAutoFit/>
          </a:bodyPr>
          <a:lstStyle/>
          <a:p>
            <a:r>
              <a:rPr lang="es-ES_tradnl" sz="2400" dirty="0">
                <a:solidFill>
                  <a:schemeClr val="tx1"/>
                </a:solidFill>
              </a:rPr>
              <a:t>www.agoraspeakers.org</a:t>
            </a:r>
          </a:p>
        </p:txBody>
      </p:sp>
      <p:sp>
        <p:nvSpPr>
          <p:cNvPr id="30" name="CuadroTexto 29">
            <a:extLst>
              <a:ext uri="{FF2B5EF4-FFF2-40B4-BE49-F238E27FC236}">
                <a16:creationId xmlns:a16="http://schemas.microsoft.com/office/drawing/2014/main" id="{5AA4A28B-54A4-4399-9974-BB70FE0464C3}"/>
              </a:ext>
            </a:extLst>
          </p:cNvPr>
          <p:cNvSpPr txBox="1"/>
          <p:nvPr/>
        </p:nvSpPr>
        <p:spPr>
          <a:xfrm>
            <a:off x="5113529" y="1549420"/>
            <a:ext cx="3212422" cy="461665"/>
          </a:xfrm>
          <a:prstGeom prst="rect">
            <a:avLst/>
          </a:prstGeom>
        </p:spPr>
        <p:txBody>
          <a:bodyPr wrap="square" rtlCol="0">
            <a:spAutoFit/>
          </a:bodyPr>
          <a:lstStyle/>
          <a:p>
            <a:r>
              <a:rPr lang="es-ES_tradnl" sz="2400" dirty="0">
                <a:solidFill>
                  <a:schemeClr val="tx1"/>
                </a:solidFill>
              </a:rPr>
              <a:t>wiki.agoraspeakers.org</a:t>
            </a:r>
          </a:p>
        </p:txBody>
      </p:sp>
      <p:sp>
        <p:nvSpPr>
          <p:cNvPr id="31" name="Flecha: a la derecha 30">
            <a:extLst>
              <a:ext uri="{FF2B5EF4-FFF2-40B4-BE49-F238E27FC236}">
                <a16:creationId xmlns:a16="http://schemas.microsoft.com/office/drawing/2014/main" id="{7407ABC5-106D-45CE-A85F-9BE4808AFC99}"/>
              </a:ext>
            </a:extLst>
          </p:cNvPr>
          <p:cNvSpPr/>
          <p:nvPr/>
        </p:nvSpPr>
        <p:spPr>
          <a:xfrm rot="19327096">
            <a:off x="1493287" y="3496541"/>
            <a:ext cx="100736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2" name="Flecha: a la derecha 31">
            <a:extLst>
              <a:ext uri="{FF2B5EF4-FFF2-40B4-BE49-F238E27FC236}">
                <a16:creationId xmlns:a16="http://schemas.microsoft.com/office/drawing/2014/main" id="{734951DC-0B09-45FC-980F-1BEC78257775}"/>
              </a:ext>
            </a:extLst>
          </p:cNvPr>
          <p:cNvSpPr/>
          <p:nvPr/>
        </p:nvSpPr>
        <p:spPr>
          <a:xfrm rot="2272904" flipV="1">
            <a:off x="1493289" y="4322563"/>
            <a:ext cx="100736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33" name="Imagen 32">
            <a:extLst>
              <a:ext uri="{FF2B5EF4-FFF2-40B4-BE49-F238E27FC236}">
                <a16:creationId xmlns:a16="http://schemas.microsoft.com/office/drawing/2014/main" id="{E975D5C2-C83A-4A2D-8E6A-33F75F5F38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2460" y="2939130"/>
            <a:ext cx="1855118" cy="665423"/>
          </a:xfrm>
          <a:prstGeom prst="rect">
            <a:avLst/>
          </a:prstGeom>
        </p:spPr>
      </p:pic>
      <p:sp>
        <p:nvSpPr>
          <p:cNvPr id="34" name="CuadroTexto 33">
            <a:extLst>
              <a:ext uri="{FF2B5EF4-FFF2-40B4-BE49-F238E27FC236}">
                <a16:creationId xmlns:a16="http://schemas.microsoft.com/office/drawing/2014/main" id="{CA876FC7-C45B-47B7-BEDC-7ED00C8EA558}"/>
              </a:ext>
            </a:extLst>
          </p:cNvPr>
          <p:cNvSpPr txBox="1"/>
          <p:nvPr/>
        </p:nvSpPr>
        <p:spPr>
          <a:xfrm>
            <a:off x="4572000" y="2712307"/>
            <a:ext cx="4088612" cy="877163"/>
          </a:xfrm>
          <a:prstGeom prst="rect">
            <a:avLst/>
          </a:prstGeom>
        </p:spPr>
        <p:txBody>
          <a:bodyPr wrap="square" rtlCol="0">
            <a:spAutoFit/>
          </a:bodyPr>
          <a:lstStyle/>
          <a:p>
            <a:r>
              <a:rPr lang="es-ES_tradnl" sz="2400" dirty="0"/>
              <a:t>Grupo Internacional </a:t>
            </a:r>
            <a:r>
              <a:rPr lang="es-ES_tradnl" sz="1500" dirty="0">
                <a:hlinkClick r:id="rId8"/>
              </a:rPr>
              <a:t>https://www.facebook.com/groups/agoraspeakers</a:t>
            </a:r>
            <a:endParaRPr lang="es-ES_tradnl" sz="1500" dirty="0"/>
          </a:p>
          <a:p>
            <a:r>
              <a:rPr lang="es-ES_tradnl" sz="1200" dirty="0"/>
              <a:t>(Sólo para temas de interés general)</a:t>
            </a:r>
            <a:endParaRPr lang="es-ES_tradnl" sz="1200" b="1" dirty="0">
              <a:solidFill>
                <a:srgbClr val="FF0000"/>
              </a:solidFill>
            </a:endParaRPr>
          </a:p>
        </p:txBody>
      </p:sp>
      <p:pic>
        <p:nvPicPr>
          <p:cNvPr id="35" name="Imagen 34">
            <a:extLst>
              <a:ext uri="{FF2B5EF4-FFF2-40B4-BE49-F238E27FC236}">
                <a16:creationId xmlns:a16="http://schemas.microsoft.com/office/drawing/2014/main" id="{382B6719-D2EA-4FE6-BFEF-58403EA2B4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2460" y="4287952"/>
            <a:ext cx="1855118" cy="665423"/>
          </a:xfrm>
          <a:prstGeom prst="rect">
            <a:avLst/>
          </a:prstGeom>
        </p:spPr>
      </p:pic>
      <p:sp>
        <p:nvSpPr>
          <p:cNvPr id="36" name="CuadroTexto 35">
            <a:extLst>
              <a:ext uri="{FF2B5EF4-FFF2-40B4-BE49-F238E27FC236}">
                <a16:creationId xmlns:a16="http://schemas.microsoft.com/office/drawing/2014/main" id="{A0EFCAC4-9B10-4CF3-8EA5-15B42EB8345C}"/>
              </a:ext>
            </a:extLst>
          </p:cNvPr>
          <p:cNvSpPr txBox="1"/>
          <p:nvPr/>
        </p:nvSpPr>
        <p:spPr>
          <a:xfrm>
            <a:off x="4572000" y="4137254"/>
            <a:ext cx="3212422" cy="1384995"/>
          </a:xfrm>
          <a:prstGeom prst="rect">
            <a:avLst/>
          </a:prstGeom>
        </p:spPr>
        <p:txBody>
          <a:bodyPr wrap="square" rtlCol="0">
            <a:spAutoFit/>
          </a:bodyPr>
          <a:lstStyle/>
          <a:p>
            <a:r>
              <a:rPr lang="es-ES_tradnl" sz="2400" dirty="0">
                <a:solidFill>
                  <a:schemeClr val="tx1"/>
                </a:solidFill>
              </a:rPr>
              <a:t>Grupos por país</a:t>
            </a:r>
          </a:p>
          <a:p>
            <a:r>
              <a:rPr lang="es-ES_tradnl" sz="1500" dirty="0"/>
              <a:t>/</a:t>
            </a:r>
            <a:r>
              <a:rPr lang="es-ES_tradnl" sz="1500" dirty="0" err="1"/>
              <a:t>groups</a:t>
            </a:r>
            <a:r>
              <a:rPr lang="es-ES_tradnl" sz="1500" dirty="0"/>
              <a:t>/agoraspeakers.</a:t>
            </a:r>
            <a:r>
              <a:rPr lang="es-ES_tradnl" sz="1500" dirty="0">
                <a:solidFill>
                  <a:srgbClr val="FF0000"/>
                </a:solidFill>
              </a:rPr>
              <a:t>&lt;country&gt;</a:t>
            </a:r>
            <a:r>
              <a:rPr lang="es-ES_tradnl" sz="1500" dirty="0"/>
              <a:t>/</a:t>
            </a:r>
            <a:br>
              <a:rPr lang="es-ES_tradnl" sz="1500" dirty="0"/>
            </a:br>
            <a:r>
              <a:rPr lang="es-ES_tradnl" sz="1500" dirty="0" err="1"/>
              <a:t>e.g</a:t>
            </a:r>
            <a:r>
              <a:rPr lang="es-ES_tradnl" sz="1500" dirty="0"/>
              <a:t>.:</a:t>
            </a:r>
            <a:br>
              <a:rPr lang="es-ES_tradnl" sz="1500" dirty="0"/>
            </a:br>
            <a:r>
              <a:rPr lang="es-ES_tradnl" sz="1500" dirty="0"/>
              <a:t>/</a:t>
            </a:r>
            <a:r>
              <a:rPr lang="es-ES_tradnl" sz="1500" dirty="0" err="1"/>
              <a:t>groups</a:t>
            </a:r>
            <a:r>
              <a:rPr lang="es-ES_tradnl" sz="1500" dirty="0"/>
              <a:t>/</a:t>
            </a:r>
            <a:r>
              <a:rPr lang="es-ES_tradnl" sz="1500" err="1"/>
              <a:t>agoraspeakers</a:t>
            </a:r>
            <a:r>
              <a:rPr lang="es-ES_tradnl" sz="1500"/>
              <a:t>.</a:t>
            </a:r>
            <a:r>
              <a:rPr lang="es-ES_tradnl" sz="1500">
                <a:solidFill>
                  <a:srgbClr val="FF0000"/>
                </a:solidFill>
              </a:rPr>
              <a:t>spain</a:t>
            </a:r>
            <a:r>
              <a:rPr lang="es-ES_tradnl" sz="1500"/>
              <a:t>/</a:t>
            </a:r>
            <a:br>
              <a:rPr lang="es-ES_tradnl" sz="1500" dirty="0"/>
            </a:br>
            <a:endParaRPr lang="es-ES_tradnl" sz="1500" dirty="0">
              <a:solidFill>
                <a:schemeClr val="tx1"/>
              </a:solidFill>
            </a:endParaRPr>
          </a:p>
        </p:txBody>
      </p:sp>
      <p:pic>
        <p:nvPicPr>
          <p:cNvPr id="37" name="Imagen 36">
            <a:extLst>
              <a:ext uri="{FF2B5EF4-FFF2-40B4-BE49-F238E27FC236}">
                <a16:creationId xmlns:a16="http://schemas.microsoft.com/office/drawing/2014/main" id="{073906EF-B777-4463-B5FB-ECBCA6598F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7578" y="5851234"/>
            <a:ext cx="416599" cy="416599"/>
          </a:xfrm>
          <a:prstGeom prst="rect">
            <a:avLst/>
          </a:prstGeom>
        </p:spPr>
      </p:pic>
      <p:sp>
        <p:nvSpPr>
          <p:cNvPr id="38" name="CuadroTexto 37">
            <a:extLst>
              <a:ext uri="{FF2B5EF4-FFF2-40B4-BE49-F238E27FC236}">
                <a16:creationId xmlns:a16="http://schemas.microsoft.com/office/drawing/2014/main" id="{AAFC61DC-6013-4CFB-AD4D-57A248D5DB68}"/>
              </a:ext>
            </a:extLst>
          </p:cNvPr>
          <p:cNvSpPr txBox="1"/>
          <p:nvPr/>
        </p:nvSpPr>
        <p:spPr>
          <a:xfrm>
            <a:off x="889976" y="5953497"/>
            <a:ext cx="1630648" cy="307777"/>
          </a:xfrm>
          <a:prstGeom prst="rect">
            <a:avLst/>
          </a:prstGeom>
        </p:spPr>
        <p:txBody>
          <a:bodyPr wrap="square" rtlCol="0">
            <a:spAutoFit/>
          </a:bodyPr>
          <a:lstStyle/>
          <a:p>
            <a:r>
              <a:rPr lang="es-ES_tradnl" sz="1400" dirty="0"/>
              <a:t>@agoraspeakers</a:t>
            </a:r>
            <a:endParaRPr lang="es-ES_tradnl" sz="1400" dirty="0">
              <a:solidFill>
                <a:schemeClr val="tx1"/>
              </a:solidFill>
            </a:endParaRPr>
          </a:p>
        </p:txBody>
      </p:sp>
      <p:sp>
        <p:nvSpPr>
          <p:cNvPr id="39" name="CuadroTexto 38">
            <a:extLst>
              <a:ext uri="{FF2B5EF4-FFF2-40B4-BE49-F238E27FC236}">
                <a16:creationId xmlns:a16="http://schemas.microsoft.com/office/drawing/2014/main" id="{C7E0E12B-E5FF-45E6-B62F-AF22713DD720}"/>
              </a:ext>
            </a:extLst>
          </p:cNvPr>
          <p:cNvSpPr txBox="1"/>
          <p:nvPr/>
        </p:nvSpPr>
        <p:spPr>
          <a:xfrm>
            <a:off x="4814177" y="5884393"/>
            <a:ext cx="1679619" cy="307777"/>
          </a:xfrm>
          <a:prstGeom prst="rect">
            <a:avLst/>
          </a:prstGeom>
        </p:spPr>
        <p:txBody>
          <a:bodyPr wrap="square" rtlCol="0">
            <a:spAutoFit/>
          </a:bodyPr>
          <a:lstStyle/>
          <a:p>
            <a:r>
              <a:rPr lang="es-ES_tradnl" sz="1400" dirty="0"/>
              <a:t>/c/</a:t>
            </a:r>
            <a:r>
              <a:rPr lang="es-ES_tradnl" sz="1400" dirty="0" err="1"/>
              <a:t>AgoraSpeakers</a:t>
            </a:r>
            <a:endParaRPr lang="es-ES_tradnl" sz="1400" dirty="0">
              <a:solidFill>
                <a:schemeClr val="tx1"/>
              </a:solidFill>
            </a:endParaRPr>
          </a:p>
        </p:txBody>
      </p:sp>
      <p:sp>
        <p:nvSpPr>
          <p:cNvPr id="40" name="CuadroTexto 39">
            <a:extLst>
              <a:ext uri="{FF2B5EF4-FFF2-40B4-BE49-F238E27FC236}">
                <a16:creationId xmlns:a16="http://schemas.microsoft.com/office/drawing/2014/main" id="{0EE8B65D-6BDE-4404-9221-CC51915B29E6}"/>
              </a:ext>
            </a:extLst>
          </p:cNvPr>
          <p:cNvSpPr txBox="1"/>
          <p:nvPr/>
        </p:nvSpPr>
        <p:spPr>
          <a:xfrm>
            <a:off x="7158389" y="5857047"/>
            <a:ext cx="1679619" cy="307777"/>
          </a:xfrm>
          <a:prstGeom prst="rect">
            <a:avLst/>
          </a:prstGeom>
        </p:spPr>
        <p:txBody>
          <a:bodyPr wrap="square" rtlCol="0">
            <a:spAutoFit/>
          </a:bodyPr>
          <a:lstStyle/>
          <a:p>
            <a:r>
              <a:rPr lang="es-ES_tradnl" sz="1400" dirty="0"/>
              <a:t>agoraspeakers</a:t>
            </a:r>
            <a:endParaRPr lang="es-ES_tradnl" sz="1400" dirty="0">
              <a:solidFill>
                <a:schemeClr val="tx1"/>
              </a:solidFill>
            </a:endParaRPr>
          </a:p>
        </p:txBody>
      </p:sp>
      <p:sp>
        <p:nvSpPr>
          <p:cNvPr id="41" name="CuadroTexto 40">
            <a:extLst>
              <a:ext uri="{FF2B5EF4-FFF2-40B4-BE49-F238E27FC236}">
                <a16:creationId xmlns:a16="http://schemas.microsoft.com/office/drawing/2014/main" id="{BDB3C4C4-18A1-49E4-AD0A-E2D9406D07F5}"/>
              </a:ext>
            </a:extLst>
          </p:cNvPr>
          <p:cNvSpPr txBox="1"/>
          <p:nvPr/>
        </p:nvSpPr>
        <p:spPr>
          <a:xfrm>
            <a:off x="2957585" y="5929117"/>
            <a:ext cx="1630648" cy="307777"/>
          </a:xfrm>
          <a:prstGeom prst="rect">
            <a:avLst/>
          </a:prstGeom>
        </p:spPr>
        <p:txBody>
          <a:bodyPr wrap="square" rtlCol="0">
            <a:spAutoFit/>
          </a:bodyPr>
          <a:lstStyle/>
          <a:p>
            <a:r>
              <a:rPr lang="es-ES_tradnl" sz="1400" dirty="0"/>
              <a:t>Agora Speakers</a:t>
            </a:r>
            <a:endParaRPr lang="es-ES_tradnl" sz="1400" dirty="0">
              <a:solidFill>
                <a:schemeClr val="tx1"/>
              </a:solidFill>
            </a:endParaRPr>
          </a:p>
        </p:txBody>
      </p:sp>
      <p:pic>
        <p:nvPicPr>
          <p:cNvPr id="42" name="Imagen 41">
            <a:extLst>
              <a:ext uri="{FF2B5EF4-FFF2-40B4-BE49-F238E27FC236}">
                <a16:creationId xmlns:a16="http://schemas.microsoft.com/office/drawing/2014/main" id="{848492DB-343E-4DF0-8454-CFB6093EAA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680851" y="2170182"/>
            <a:ext cx="1154439" cy="538738"/>
          </a:xfrm>
          <a:prstGeom prst="rect">
            <a:avLst/>
          </a:prstGeom>
        </p:spPr>
      </p:pic>
      <p:sp>
        <p:nvSpPr>
          <p:cNvPr id="43" name="CuadroTexto 42">
            <a:extLst>
              <a:ext uri="{FF2B5EF4-FFF2-40B4-BE49-F238E27FC236}">
                <a16:creationId xmlns:a16="http://schemas.microsoft.com/office/drawing/2014/main" id="{A88BF3EF-1679-45DB-BC9B-4FB6AC2D5584}"/>
              </a:ext>
            </a:extLst>
          </p:cNvPr>
          <p:cNvSpPr txBox="1"/>
          <p:nvPr/>
        </p:nvSpPr>
        <p:spPr>
          <a:xfrm>
            <a:off x="1975158" y="2156320"/>
            <a:ext cx="3212422" cy="461665"/>
          </a:xfrm>
          <a:prstGeom prst="rect">
            <a:avLst/>
          </a:prstGeom>
        </p:spPr>
        <p:txBody>
          <a:bodyPr wrap="square" rtlCol="0">
            <a:spAutoFit/>
          </a:bodyPr>
          <a:lstStyle/>
          <a:p>
            <a:r>
              <a:rPr lang="es-ES_tradnl" sz="2400" dirty="0">
                <a:solidFill>
                  <a:schemeClr val="tx1"/>
                </a:solidFill>
              </a:rPr>
              <a:t>chat.agoraspeakers.org</a:t>
            </a:r>
          </a:p>
        </p:txBody>
      </p:sp>
      <p:sp>
        <p:nvSpPr>
          <p:cNvPr id="44" name="CuadroTexto 43">
            <a:extLst>
              <a:ext uri="{FF2B5EF4-FFF2-40B4-BE49-F238E27FC236}">
                <a16:creationId xmlns:a16="http://schemas.microsoft.com/office/drawing/2014/main" id="{7F341210-F668-48F7-8622-CE9BF94C9B96}"/>
              </a:ext>
            </a:extLst>
          </p:cNvPr>
          <p:cNvSpPr txBox="1"/>
          <p:nvPr/>
        </p:nvSpPr>
        <p:spPr>
          <a:xfrm>
            <a:off x="5146138" y="2237441"/>
            <a:ext cx="3594776" cy="276999"/>
          </a:xfrm>
          <a:prstGeom prst="rect">
            <a:avLst/>
          </a:prstGeom>
        </p:spPr>
        <p:txBody>
          <a:bodyPr wrap="square" rtlCol="0">
            <a:spAutoFit/>
          </a:bodyPr>
          <a:lstStyle/>
          <a:p>
            <a:r>
              <a:rPr lang="es-ES_tradnl" sz="1200" dirty="0">
                <a:solidFill>
                  <a:schemeClr val="tx1"/>
                </a:solidFill>
              </a:rPr>
              <a:t>Chat mundial con canales específicos por cada país</a:t>
            </a:r>
          </a:p>
        </p:txBody>
      </p:sp>
    </p:spTree>
    <p:extLst>
      <p:ext uri="{BB962C8B-B14F-4D97-AF65-F5344CB8AC3E}">
        <p14:creationId xmlns:p14="http://schemas.microsoft.com/office/powerpoint/2010/main" val="3032334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D8653D5-5ADE-4893-A2CA-AC1194B280FB}"/>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CONVENCIONES REGIONALES E INTERNACIONALES</a:t>
            </a:r>
            <a:endParaRPr lang="en-US" sz="3200">
              <a:solidFill>
                <a:srgbClr val="CE3C17"/>
              </a:solidFill>
            </a:endParaRPr>
          </a:p>
        </p:txBody>
      </p:sp>
      <p:sp>
        <p:nvSpPr>
          <p:cNvPr id="3" name="CuadroTexto 2">
            <a:extLst>
              <a:ext uri="{FF2B5EF4-FFF2-40B4-BE49-F238E27FC236}">
                <a16:creationId xmlns:a16="http://schemas.microsoft.com/office/drawing/2014/main" id="{B5FD5DF7-9C7F-466C-89E8-827B584DD527}"/>
              </a:ext>
            </a:extLst>
          </p:cNvPr>
          <p:cNvSpPr txBox="1"/>
          <p:nvPr/>
        </p:nvSpPr>
        <p:spPr>
          <a:xfrm>
            <a:off x="275454" y="1484784"/>
            <a:ext cx="8856984" cy="369332"/>
          </a:xfrm>
          <a:prstGeom prst="rect">
            <a:avLst/>
          </a:prstGeom>
        </p:spPr>
        <p:txBody>
          <a:bodyPr wrap="square" rtlCol="0">
            <a:spAutoFit/>
          </a:bodyPr>
          <a:lstStyle/>
          <a:p>
            <a:pPr algn="ctr"/>
            <a:r>
              <a:rPr lang="es-ES">
                <a:solidFill>
                  <a:schemeClr val="tx1"/>
                </a:solidFill>
              </a:rPr>
              <a:t>Cada año celebramos convenciones Regionales e Internacionales, para aprender y compartir</a:t>
            </a:r>
          </a:p>
        </p:txBody>
      </p:sp>
      <p:pic>
        <p:nvPicPr>
          <p:cNvPr id="5" name="Imagen 4">
            <a:extLst>
              <a:ext uri="{FF2B5EF4-FFF2-40B4-BE49-F238E27FC236}">
                <a16:creationId xmlns:a16="http://schemas.microsoft.com/office/drawing/2014/main" id="{507C1DFC-9957-4E83-B506-CF5F093F3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017" y="2037688"/>
            <a:ext cx="6763966" cy="4509310"/>
          </a:xfrm>
          <a:prstGeom prst="rect">
            <a:avLst/>
          </a:prstGeom>
        </p:spPr>
      </p:pic>
    </p:spTree>
    <p:extLst>
      <p:ext uri="{BB962C8B-B14F-4D97-AF65-F5344CB8AC3E}">
        <p14:creationId xmlns:p14="http://schemas.microsoft.com/office/powerpoint/2010/main" val="1655551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3F6CEE06-C7B9-4252-B407-46EEF656FA07}"/>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CONVENCIONES INTERNACIONALES</a:t>
            </a:r>
            <a:endParaRPr lang="en-US" sz="3200">
              <a:solidFill>
                <a:srgbClr val="CE3C17"/>
              </a:solidFill>
            </a:endParaRPr>
          </a:p>
        </p:txBody>
      </p:sp>
      <p:sp>
        <p:nvSpPr>
          <p:cNvPr id="3" name="CuadroTexto 2">
            <a:extLst>
              <a:ext uri="{FF2B5EF4-FFF2-40B4-BE49-F238E27FC236}">
                <a16:creationId xmlns:a16="http://schemas.microsoft.com/office/drawing/2014/main" id="{7AB4A9FD-4C9E-4994-9B9F-1BE2353664FD}"/>
              </a:ext>
            </a:extLst>
          </p:cNvPr>
          <p:cNvSpPr txBox="1"/>
          <p:nvPr/>
        </p:nvSpPr>
        <p:spPr>
          <a:xfrm>
            <a:off x="275454" y="1484784"/>
            <a:ext cx="8856984" cy="369332"/>
          </a:xfrm>
          <a:prstGeom prst="rect">
            <a:avLst/>
          </a:prstGeom>
        </p:spPr>
        <p:txBody>
          <a:bodyPr wrap="square" rtlCol="0">
            <a:spAutoFit/>
          </a:bodyPr>
          <a:lstStyle/>
          <a:p>
            <a:pPr algn="ctr"/>
            <a:r>
              <a:rPr lang="es-ES">
                <a:solidFill>
                  <a:schemeClr val="tx1"/>
                </a:solidFill>
              </a:rPr>
              <a:t>La siguiente Convención Internacional está fijada para el 18 - 20 Sep. en Catmandú, Nepal</a:t>
            </a:r>
          </a:p>
        </p:txBody>
      </p:sp>
      <p:pic>
        <p:nvPicPr>
          <p:cNvPr id="5" name="Imagen 4">
            <a:extLst>
              <a:ext uri="{FF2B5EF4-FFF2-40B4-BE49-F238E27FC236}">
                <a16:creationId xmlns:a16="http://schemas.microsoft.com/office/drawing/2014/main" id="{99D9AEA0-ADD7-48DB-94FA-E12DD48AB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2765" y="1988840"/>
            <a:ext cx="5898470" cy="4423853"/>
          </a:xfrm>
          <a:prstGeom prst="rect">
            <a:avLst/>
          </a:prstGeom>
        </p:spPr>
      </p:pic>
    </p:spTree>
    <p:extLst>
      <p:ext uri="{BB962C8B-B14F-4D97-AF65-F5344CB8AC3E}">
        <p14:creationId xmlns:p14="http://schemas.microsoft.com/office/powerpoint/2010/main" val="2777910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145A511-B9D2-4286-93C4-E4265A79125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CONCURSOS</a:t>
            </a:r>
            <a:endParaRPr lang="en-US" sz="3200">
              <a:solidFill>
                <a:srgbClr val="CE3C17"/>
              </a:solidFill>
            </a:endParaRPr>
          </a:p>
        </p:txBody>
      </p:sp>
      <p:sp>
        <p:nvSpPr>
          <p:cNvPr id="3" name="CuadroTexto 2">
            <a:extLst>
              <a:ext uri="{FF2B5EF4-FFF2-40B4-BE49-F238E27FC236}">
                <a16:creationId xmlns:a16="http://schemas.microsoft.com/office/drawing/2014/main" id="{78E07AA4-744F-4567-A07A-1936AB57D0BD}"/>
              </a:ext>
            </a:extLst>
          </p:cNvPr>
          <p:cNvSpPr txBox="1"/>
          <p:nvPr/>
        </p:nvSpPr>
        <p:spPr>
          <a:xfrm>
            <a:off x="-2989" y="1269630"/>
            <a:ext cx="9144000" cy="923330"/>
          </a:xfrm>
          <a:prstGeom prst="rect">
            <a:avLst/>
          </a:prstGeom>
        </p:spPr>
        <p:txBody>
          <a:bodyPr wrap="square" rtlCol="0">
            <a:spAutoFit/>
          </a:bodyPr>
          <a:lstStyle/>
          <a:p>
            <a:pPr algn="ctr"/>
            <a:r>
              <a:rPr lang="es-ES"/>
              <a:t>Cada año celebramos el Campeonato Mundial para coronar a los mejores </a:t>
            </a:r>
            <a:br>
              <a:rPr lang="es-ES"/>
            </a:br>
            <a:r>
              <a:rPr lang="es-ES"/>
              <a:t>discursos educativos y sociales, y a los mejores líderes y proyectos comunitarios</a:t>
            </a:r>
            <a:br>
              <a:rPr lang="es-ES"/>
            </a:br>
            <a:endParaRPr lang="es-ES">
              <a:solidFill>
                <a:schemeClr val="tx1"/>
              </a:solidFill>
            </a:endParaRPr>
          </a:p>
        </p:txBody>
      </p:sp>
      <p:pic>
        <p:nvPicPr>
          <p:cNvPr id="5" name="Imagen 4">
            <a:extLst>
              <a:ext uri="{FF2B5EF4-FFF2-40B4-BE49-F238E27FC236}">
                <a16:creationId xmlns:a16="http://schemas.microsoft.com/office/drawing/2014/main" id="{B1783D7D-D624-4FA4-ADC1-FC92FB0C1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916832"/>
            <a:ext cx="8165708" cy="4536504"/>
          </a:xfrm>
          <a:prstGeom prst="rect">
            <a:avLst/>
          </a:prstGeom>
        </p:spPr>
      </p:pic>
    </p:spTree>
    <p:extLst>
      <p:ext uri="{BB962C8B-B14F-4D97-AF65-F5344CB8AC3E}">
        <p14:creationId xmlns:p14="http://schemas.microsoft.com/office/powerpoint/2010/main" val="4022688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a:extLst>
              <a:ext uri="{FF2B5EF4-FFF2-40B4-BE49-F238E27FC236}">
                <a16:creationId xmlns:a16="http://schemas.microsoft.com/office/drawing/2014/main" id="{4EF20181-0C83-4069-B28C-B7405E0F9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0" y="0"/>
            <a:ext cx="9153799" cy="6858000"/>
          </a:xfrm>
          <a:prstGeom prst="rect">
            <a:avLst/>
          </a:prstGeom>
        </p:spPr>
      </p:pic>
      <p:sp>
        <p:nvSpPr>
          <p:cNvPr id="3" name="2 Marcador de texto">
            <a:extLst>
              <a:ext uri="{FF2B5EF4-FFF2-40B4-BE49-F238E27FC236}">
                <a16:creationId xmlns:a16="http://schemas.microsoft.com/office/drawing/2014/main" id="{3F60D78E-BCEA-427B-8A96-4090EA99AAFB}"/>
              </a:ext>
            </a:extLst>
          </p:cNvPr>
          <p:cNvSpPr txBox="1">
            <a:spLocks/>
          </p:cNvSpPr>
          <p:nvPr/>
        </p:nvSpPr>
        <p:spPr>
          <a:xfrm>
            <a:off x="394139" y="3717032"/>
            <a:ext cx="4824536" cy="1656184"/>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a:solidFill>
                  <a:srgbClr val="C00000"/>
                </a:solidFill>
              </a:rPr>
              <a:t>¿Y AHORA QUÉ?</a:t>
            </a:r>
            <a:endParaRPr lang="en-US" sz="2400" dirty="0">
              <a:solidFill>
                <a:srgbClr val="C00000"/>
              </a:solidFill>
            </a:endParaRPr>
          </a:p>
          <a:p>
            <a:r>
              <a:rPr lang="es-ES_tradnl" sz="1600"/>
              <a:t>Puedes unirte a un club  o …</a:t>
            </a:r>
          </a:p>
          <a:p>
            <a:endParaRPr lang="es-ES_tradnl" sz="1600"/>
          </a:p>
          <a:p>
            <a:r>
              <a:rPr lang="es-ES_tradnl" sz="1600"/>
              <a:t>Puedes crear un club nuevo.</a:t>
            </a:r>
            <a:endParaRPr lang="es-ES_tradnl" sz="1600" dirty="0"/>
          </a:p>
        </p:txBody>
      </p:sp>
    </p:spTree>
    <p:extLst>
      <p:ext uri="{BB962C8B-B14F-4D97-AF65-F5344CB8AC3E}">
        <p14:creationId xmlns:p14="http://schemas.microsoft.com/office/powerpoint/2010/main" val="719978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E7369DE-6AFC-4A31-AE71-3359C4D18CA7}"/>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UNIÉNDOSE A UN CLUB</a:t>
            </a:r>
            <a:endParaRPr lang="en-US" sz="3200">
              <a:solidFill>
                <a:srgbClr val="CE3C17"/>
              </a:solidFill>
            </a:endParaRPr>
          </a:p>
        </p:txBody>
      </p:sp>
      <p:sp>
        <p:nvSpPr>
          <p:cNvPr id="6" name="2 Marcador de texto">
            <a:extLst>
              <a:ext uri="{FF2B5EF4-FFF2-40B4-BE49-F238E27FC236}">
                <a16:creationId xmlns:a16="http://schemas.microsoft.com/office/drawing/2014/main" id="{9E1E1CB2-4A17-4C71-878F-10042F692872}"/>
              </a:ext>
            </a:extLst>
          </p:cNvPr>
          <p:cNvSpPr txBox="1">
            <a:spLocks/>
          </p:cNvSpPr>
          <p:nvPr/>
        </p:nvSpPr>
        <p:spPr>
          <a:xfrm>
            <a:off x="221828" y="2135553"/>
            <a:ext cx="8670652" cy="8613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s-ES_tradnl" sz="1800"/>
              <a:t>Comprueba en la página </a:t>
            </a:r>
            <a:r>
              <a:rPr lang="en-US" sz="1800">
                <a:hlinkClick r:id="rId2"/>
              </a:rPr>
              <a:t>http://wiki.agoraspeakers.org/worldwide</a:t>
            </a:r>
            <a:r>
              <a:rPr lang="es-ES_tradnl" sz="1800"/>
              <a:t>  si existe un grupo local para tu país.</a:t>
            </a:r>
          </a:p>
          <a:p>
            <a:pPr>
              <a:buFont typeface="+mj-lt"/>
              <a:buAutoNum type="arabicPeriod"/>
            </a:pPr>
            <a:r>
              <a:rPr lang="es-ES_tradnl" sz="1800"/>
              <a:t>Únete al grupo local para ver los clubes existentes.</a:t>
            </a:r>
          </a:p>
          <a:p>
            <a:pPr>
              <a:buFont typeface="+mj-lt"/>
              <a:buAutoNum type="arabicPeriod"/>
            </a:pPr>
            <a:r>
              <a:rPr lang="es-ES_tradnl" sz="1800"/>
              <a:t>Asiste a alguna de sus reuniones como invitado.</a:t>
            </a:r>
          </a:p>
          <a:p>
            <a:pPr>
              <a:buFont typeface="+mj-lt"/>
              <a:buAutoNum type="arabicPeriod"/>
            </a:pPr>
            <a:r>
              <a:rPr lang="es-ES_tradnl" sz="1800"/>
              <a:t>¡Pide unirte!</a:t>
            </a:r>
          </a:p>
          <a:p>
            <a:pPr>
              <a:buFont typeface="+mj-lt"/>
              <a:buAutoNum type="arabicPeriod"/>
            </a:pPr>
            <a:endParaRPr lang="es-ES_tradnl" sz="1800"/>
          </a:p>
          <a:p>
            <a:pPr>
              <a:buFont typeface="+mj-lt"/>
              <a:buAutoNum type="arabicPeriod"/>
            </a:pPr>
            <a:endParaRPr lang="es-ES_tradnl" sz="1800"/>
          </a:p>
          <a:p>
            <a:pPr>
              <a:buFont typeface="+mj-lt"/>
              <a:buAutoNum type="arabicPeriod"/>
            </a:pPr>
            <a:endParaRPr lang="es-ES_tradnl" sz="1800"/>
          </a:p>
          <a:p>
            <a:pPr>
              <a:buFont typeface="+mj-lt"/>
              <a:buAutoNum type="arabicPeriod"/>
            </a:pPr>
            <a:endParaRPr lang="es-ES_tradnl" sz="1800"/>
          </a:p>
          <a:p>
            <a:pPr>
              <a:buFont typeface="+mj-lt"/>
              <a:buAutoNum type="arabicPeriod"/>
            </a:pPr>
            <a:r>
              <a:rPr lang="es-ES_tradnl" sz="1800"/>
              <a:t>Puedes ser miembro de tantos clubes como </a:t>
            </a:r>
            <a:br>
              <a:rPr lang="es-ES_tradnl" sz="1800"/>
            </a:br>
            <a:r>
              <a:rPr lang="es-ES_tradnl" sz="1800"/>
              <a:t>quieras, siempre que puedas participar </a:t>
            </a:r>
            <a:br>
              <a:rPr lang="es-ES_tradnl" sz="1800"/>
            </a:br>
            <a:r>
              <a:rPr lang="es-ES_tradnl" sz="1800"/>
              <a:t>regularmente en sus reuniones.</a:t>
            </a:r>
            <a:endParaRPr lang="es-ES_tradnl" sz="1800" dirty="0"/>
          </a:p>
        </p:txBody>
      </p:sp>
      <p:pic>
        <p:nvPicPr>
          <p:cNvPr id="7" name="7 Imagen">
            <a:extLst>
              <a:ext uri="{FF2B5EF4-FFF2-40B4-BE49-F238E27FC236}">
                <a16:creationId xmlns:a16="http://schemas.microsoft.com/office/drawing/2014/main" id="{8CEE76EA-5F2E-410D-A579-2CAA42B37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3575" y="3284984"/>
            <a:ext cx="4024929" cy="2682631"/>
          </a:xfrm>
          <a:prstGeom prst="rect">
            <a:avLst/>
          </a:prstGeom>
        </p:spPr>
      </p:pic>
      <p:sp>
        <p:nvSpPr>
          <p:cNvPr id="8" name="2 Marcador de texto">
            <a:extLst>
              <a:ext uri="{FF2B5EF4-FFF2-40B4-BE49-F238E27FC236}">
                <a16:creationId xmlns:a16="http://schemas.microsoft.com/office/drawing/2014/main" id="{FDD7AC5A-1970-4873-B57E-A4FBDD244E54}"/>
              </a:ext>
            </a:extLst>
          </p:cNvPr>
          <p:cNvSpPr txBox="1">
            <a:spLocks/>
          </p:cNvSpPr>
          <p:nvPr/>
        </p:nvSpPr>
        <p:spPr>
          <a:xfrm>
            <a:off x="253407" y="3861048"/>
            <a:ext cx="4678633" cy="18722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i="1" dirty="0"/>
              <a:t>“La pertenencia a un club está sujeta a la aceptación por parte del mismo. Incluso si eres miembro ya de Ágora Speakers, un club puede rechazar tu petición de unirte a él por motivos objetivos no discriminatorios”</a:t>
            </a:r>
          </a:p>
        </p:txBody>
      </p:sp>
    </p:spTree>
    <p:extLst>
      <p:ext uri="{BB962C8B-B14F-4D97-AF65-F5344CB8AC3E}">
        <p14:creationId xmlns:p14="http://schemas.microsoft.com/office/powerpoint/2010/main" val="1236501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4851276-C45B-4AA2-B209-84F621E6DAD3}"/>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INICIANDO UN CLUB</a:t>
            </a:r>
            <a:endParaRPr lang="en-US" sz="3200">
              <a:solidFill>
                <a:srgbClr val="CE3C17"/>
              </a:solidFill>
            </a:endParaRPr>
          </a:p>
        </p:txBody>
      </p:sp>
      <p:sp>
        <p:nvSpPr>
          <p:cNvPr id="6" name="2 Marcador de texto">
            <a:extLst>
              <a:ext uri="{FF2B5EF4-FFF2-40B4-BE49-F238E27FC236}">
                <a16:creationId xmlns:a16="http://schemas.microsoft.com/office/drawing/2014/main" id="{595B1E7B-22DF-45F5-B001-74CF9B8F7074}"/>
              </a:ext>
            </a:extLst>
          </p:cNvPr>
          <p:cNvSpPr txBox="1">
            <a:spLocks/>
          </p:cNvSpPr>
          <p:nvPr/>
        </p:nvSpPr>
        <p:spPr>
          <a:xfrm>
            <a:off x="204546" y="1868477"/>
            <a:ext cx="4680520" cy="249662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800"/>
              <a:t>También puedes iniciar un club nuevo, o incluso convertirte en Embajador de Agora para tu país.</a:t>
            </a:r>
          </a:p>
          <a:p>
            <a:pPr marL="0" indent="0">
              <a:buFont typeface="Arial" pitchFamily="34" charset="0"/>
              <a:buNone/>
            </a:pPr>
            <a:endParaRPr lang="es-ES_tradnl" sz="1800"/>
          </a:p>
          <a:p>
            <a:pPr marL="0" indent="0">
              <a:buFont typeface="Arial" pitchFamily="34" charset="0"/>
              <a:buNone/>
            </a:pPr>
            <a:r>
              <a:rPr lang="es-ES_tradnl" sz="1800"/>
              <a:t>Iniciar un club es una experiencia extremadamente gratificante:</a:t>
            </a:r>
          </a:p>
          <a:p>
            <a:r>
              <a:rPr lang="es-ES_tradnl" sz="1800"/>
              <a:t>Te enseñará mucho sobre liderazgo, más que cualquier curso teórico.</a:t>
            </a:r>
          </a:p>
          <a:p>
            <a:r>
              <a:rPr lang="es-ES_tradnl" sz="1800"/>
              <a:t>Estarás marcando de forma positiva las vidas de muchas personas.</a:t>
            </a:r>
            <a:endParaRPr lang="es-ES_tradnl" sz="1800" dirty="0"/>
          </a:p>
        </p:txBody>
      </p:sp>
      <p:pic>
        <p:nvPicPr>
          <p:cNvPr id="7" name="6 Imagen">
            <a:extLst>
              <a:ext uri="{FF2B5EF4-FFF2-40B4-BE49-F238E27FC236}">
                <a16:creationId xmlns:a16="http://schemas.microsoft.com/office/drawing/2014/main" id="{4CB41118-E77F-4FE1-8345-17F454C83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916832"/>
            <a:ext cx="3633347" cy="2420716"/>
          </a:xfrm>
          <a:prstGeom prst="rect">
            <a:avLst/>
          </a:prstGeom>
        </p:spPr>
      </p:pic>
      <p:sp>
        <p:nvSpPr>
          <p:cNvPr id="8" name="2 Rectángulo">
            <a:extLst>
              <a:ext uri="{FF2B5EF4-FFF2-40B4-BE49-F238E27FC236}">
                <a16:creationId xmlns:a16="http://schemas.microsoft.com/office/drawing/2014/main" id="{44AF1E3E-3D58-45C4-AD36-E35D7B7D3D82}"/>
              </a:ext>
            </a:extLst>
          </p:cNvPr>
          <p:cNvSpPr/>
          <p:nvPr/>
        </p:nvSpPr>
        <p:spPr>
          <a:xfrm>
            <a:off x="204546" y="4676943"/>
            <a:ext cx="8745915" cy="1477328"/>
          </a:xfrm>
          <a:prstGeom prst="rect">
            <a:avLst/>
          </a:prstGeom>
        </p:spPr>
        <p:txBody>
          <a:bodyPr wrap="square">
            <a:spAutoFit/>
          </a:bodyPr>
          <a:lstStyle/>
          <a:p>
            <a:pPr marL="285750" indent="-285750">
              <a:buFont typeface="Arial" panose="020B0604020202020204" pitchFamily="34" charset="0"/>
              <a:buChar char="•"/>
            </a:pPr>
            <a:r>
              <a:rPr lang="es-ES_tradnl" dirty="0"/>
              <a:t>Serás parte de una comunidad mundial vibrante y apasionada. Algunas de las personas que conocerás y liderarás se convertirán en contactos profesionales, mientras que otros en amigos cercanos.</a:t>
            </a:r>
          </a:p>
          <a:p>
            <a:pPr marL="285750" indent="-285750">
              <a:buFont typeface="Arial" panose="020B0604020202020204" pitchFamily="34" charset="0"/>
              <a:buChar char="•"/>
            </a:pPr>
            <a:r>
              <a:rPr lang="es-ES_tradnl" dirty="0"/>
              <a:t>Como Agora Speakers es relativamente nueva, probablemente estarás creando historia en tu ciudad o en tu país, y serás reconocido como el que fundó Agora allí.</a:t>
            </a:r>
          </a:p>
        </p:txBody>
      </p:sp>
    </p:spTree>
    <p:extLst>
      <p:ext uri="{BB962C8B-B14F-4D97-AF65-F5344CB8AC3E}">
        <p14:creationId xmlns:p14="http://schemas.microsoft.com/office/powerpoint/2010/main" val="2174562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B297092-26AF-43A7-BD22-9CF11C12DD2A}"/>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¿POR QUÉ ES IMPORTANTE?</a:t>
            </a:r>
          </a:p>
        </p:txBody>
      </p:sp>
      <p:sp>
        <p:nvSpPr>
          <p:cNvPr id="3" name="2 Marcador de texto">
            <a:extLst>
              <a:ext uri="{FF2B5EF4-FFF2-40B4-BE49-F238E27FC236}">
                <a16:creationId xmlns:a16="http://schemas.microsoft.com/office/drawing/2014/main" id="{6045BF39-765C-4D37-81A3-3A911F0A9A2C}"/>
              </a:ext>
            </a:extLst>
          </p:cNvPr>
          <p:cNvSpPr txBox="1">
            <a:spLocks/>
          </p:cNvSpPr>
          <p:nvPr/>
        </p:nvSpPr>
        <p:spPr>
          <a:xfrm>
            <a:off x="110409" y="2350309"/>
            <a:ext cx="2750605" cy="63351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600"/>
              <a:t>Las habilidades en las que formamos …</a:t>
            </a:r>
            <a:endParaRPr lang="es-ES" sz="1600" dirty="0"/>
          </a:p>
        </p:txBody>
      </p:sp>
      <p:pic>
        <p:nvPicPr>
          <p:cNvPr id="4" name="Picture 3">
            <a:extLst>
              <a:ext uri="{FF2B5EF4-FFF2-40B4-BE49-F238E27FC236}">
                <a16:creationId xmlns:a16="http://schemas.microsoft.com/office/drawing/2014/main" id="{F897EF9E-6883-4777-ACB9-7F8BE68BDD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7938" y="1772816"/>
            <a:ext cx="2102294" cy="145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2 Marcador de texto">
            <a:extLst>
              <a:ext uri="{FF2B5EF4-FFF2-40B4-BE49-F238E27FC236}">
                <a16:creationId xmlns:a16="http://schemas.microsoft.com/office/drawing/2014/main" id="{694264AA-4CDF-4E87-A8BF-EFD3EEB997F0}"/>
              </a:ext>
            </a:extLst>
          </p:cNvPr>
          <p:cNvSpPr txBox="1">
            <a:spLocks/>
          </p:cNvSpPr>
          <p:nvPr/>
        </p:nvSpPr>
        <p:spPr>
          <a:xfrm>
            <a:off x="6703421" y="1767888"/>
            <a:ext cx="2447920" cy="11286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600"/>
              <a:t>…capacitan a las personas para perseguir sus sueños personales y profesionales.</a:t>
            </a:r>
            <a:endParaRPr lang="es-ES" sz="1600" dirty="0"/>
          </a:p>
        </p:txBody>
      </p:sp>
      <p:pic>
        <p:nvPicPr>
          <p:cNvPr id="6" name="6 Imagen">
            <a:extLst>
              <a:ext uri="{FF2B5EF4-FFF2-40B4-BE49-F238E27FC236}">
                <a16:creationId xmlns:a16="http://schemas.microsoft.com/office/drawing/2014/main" id="{B58EE3B5-7E33-4B05-83E0-C38EF5B73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287" y="3641111"/>
            <a:ext cx="1760677" cy="926961"/>
          </a:xfrm>
          <a:prstGeom prst="rect">
            <a:avLst/>
          </a:prstGeom>
        </p:spPr>
      </p:pic>
      <p:pic>
        <p:nvPicPr>
          <p:cNvPr id="7" name="9 Imagen">
            <a:extLst>
              <a:ext uri="{FF2B5EF4-FFF2-40B4-BE49-F238E27FC236}">
                <a16:creationId xmlns:a16="http://schemas.microsoft.com/office/drawing/2014/main" id="{1FEC4897-3C89-4BDF-B52D-CF4F0BB715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978" y="4865692"/>
            <a:ext cx="2080254" cy="1371620"/>
          </a:xfrm>
          <a:prstGeom prst="rect">
            <a:avLst/>
          </a:prstGeom>
        </p:spPr>
      </p:pic>
      <p:pic>
        <p:nvPicPr>
          <p:cNvPr id="8" name="16 Imagen">
            <a:extLst>
              <a:ext uri="{FF2B5EF4-FFF2-40B4-BE49-F238E27FC236}">
                <a16:creationId xmlns:a16="http://schemas.microsoft.com/office/drawing/2014/main" id="{25BCA967-62A6-41DE-BFAB-59E699B4F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21716" flipV="1">
            <a:off x="2934150" y="4210789"/>
            <a:ext cx="1691069" cy="1658233"/>
          </a:xfrm>
          <a:prstGeom prst="rect">
            <a:avLst/>
          </a:prstGeom>
        </p:spPr>
      </p:pic>
      <p:sp>
        <p:nvSpPr>
          <p:cNvPr id="9" name="2 Marcador de texto">
            <a:extLst>
              <a:ext uri="{FF2B5EF4-FFF2-40B4-BE49-F238E27FC236}">
                <a16:creationId xmlns:a16="http://schemas.microsoft.com/office/drawing/2014/main" id="{72E93495-922A-4F13-9EF2-9CE7D0A1F52E}"/>
              </a:ext>
            </a:extLst>
          </p:cNvPr>
          <p:cNvSpPr txBox="1">
            <a:spLocks/>
          </p:cNvSpPr>
          <p:nvPr/>
        </p:nvSpPr>
        <p:spPr>
          <a:xfrm>
            <a:off x="6703422" y="4797152"/>
            <a:ext cx="2447919" cy="11286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600"/>
              <a:t>…crean ciudadanos más informados y menos manipulables, produciendo una sociedad más sólida y tolerante.</a:t>
            </a:r>
            <a:endParaRPr lang="es-ES" sz="1600" dirty="0"/>
          </a:p>
        </p:txBody>
      </p:sp>
      <p:pic>
        <p:nvPicPr>
          <p:cNvPr id="10" name="11 Imagen">
            <a:extLst>
              <a:ext uri="{FF2B5EF4-FFF2-40B4-BE49-F238E27FC236}">
                <a16:creationId xmlns:a16="http://schemas.microsoft.com/office/drawing/2014/main" id="{60815227-CE33-4D0F-9E15-20B0FB7CF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7938" y="3302664"/>
            <a:ext cx="2102294" cy="1454244"/>
          </a:xfrm>
          <a:prstGeom prst="rect">
            <a:avLst/>
          </a:prstGeom>
        </p:spPr>
      </p:pic>
      <p:sp>
        <p:nvSpPr>
          <p:cNvPr id="11" name="2 Marcador de texto">
            <a:extLst>
              <a:ext uri="{FF2B5EF4-FFF2-40B4-BE49-F238E27FC236}">
                <a16:creationId xmlns:a16="http://schemas.microsoft.com/office/drawing/2014/main" id="{2214F08A-C826-49AB-B8E7-2E2B04732574}"/>
              </a:ext>
            </a:extLst>
          </p:cNvPr>
          <p:cNvSpPr txBox="1">
            <a:spLocks/>
          </p:cNvSpPr>
          <p:nvPr/>
        </p:nvSpPr>
        <p:spPr>
          <a:xfrm>
            <a:off x="6696080" y="3419845"/>
            <a:ext cx="2447920" cy="11286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600"/>
              <a:t>…crean líderes que impactan de forma tangible en su entorno.</a:t>
            </a:r>
            <a:endParaRPr lang="es-ES" sz="1600" dirty="0"/>
          </a:p>
        </p:txBody>
      </p:sp>
      <p:pic>
        <p:nvPicPr>
          <p:cNvPr id="12" name="Imagen 11">
            <a:extLst>
              <a:ext uri="{FF2B5EF4-FFF2-40B4-BE49-F238E27FC236}">
                <a16:creationId xmlns:a16="http://schemas.microsoft.com/office/drawing/2014/main" id="{7694872E-7DD7-41CA-B7EC-BD935E160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332" y="3033838"/>
            <a:ext cx="2698055" cy="1866866"/>
          </a:xfrm>
          <a:prstGeom prst="rect">
            <a:avLst/>
          </a:prstGeom>
        </p:spPr>
      </p:pic>
      <p:pic>
        <p:nvPicPr>
          <p:cNvPr id="13" name="4 Imagen">
            <a:extLst>
              <a:ext uri="{FF2B5EF4-FFF2-40B4-BE49-F238E27FC236}">
                <a16:creationId xmlns:a16="http://schemas.microsoft.com/office/drawing/2014/main" id="{CDF7F933-923D-4271-82F1-2A912F1B4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40000">
            <a:off x="2950012" y="2216664"/>
            <a:ext cx="1691069" cy="1658233"/>
          </a:xfrm>
          <a:prstGeom prst="rect">
            <a:avLst/>
          </a:prstGeom>
        </p:spPr>
      </p:pic>
    </p:spTree>
    <p:extLst>
      <p:ext uri="{BB962C8B-B14F-4D97-AF65-F5344CB8AC3E}">
        <p14:creationId xmlns:p14="http://schemas.microsoft.com/office/powerpoint/2010/main" val="1455137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4851276-C45B-4AA2-B209-84F621E6DAD3}"/>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INICIANDO UN CLUB</a:t>
            </a:r>
            <a:endParaRPr lang="en-US" sz="3200">
              <a:solidFill>
                <a:srgbClr val="CE3C17"/>
              </a:solidFill>
            </a:endParaRPr>
          </a:p>
        </p:txBody>
      </p:sp>
      <p:sp>
        <p:nvSpPr>
          <p:cNvPr id="6" name="2 Marcador de texto">
            <a:extLst>
              <a:ext uri="{FF2B5EF4-FFF2-40B4-BE49-F238E27FC236}">
                <a16:creationId xmlns:a16="http://schemas.microsoft.com/office/drawing/2014/main" id="{DE1A9CFD-FB1F-433A-A0EC-464529179537}"/>
              </a:ext>
            </a:extLst>
          </p:cNvPr>
          <p:cNvSpPr txBox="1">
            <a:spLocks/>
          </p:cNvSpPr>
          <p:nvPr/>
        </p:nvSpPr>
        <p:spPr>
          <a:xfrm>
            <a:off x="204546" y="1916832"/>
            <a:ext cx="5519582" cy="26642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a:t>Para lanzar un club, únicamente necesitas:</a:t>
            </a:r>
          </a:p>
          <a:p>
            <a:r>
              <a:rPr lang="en-US" sz="1800"/>
              <a:t>Algo de tiempo y energía.</a:t>
            </a:r>
          </a:p>
          <a:p>
            <a:r>
              <a:rPr lang="es-ES_tradnl" sz="1800"/>
              <a:t>Al menos 8 personas más interesadas en reunirse con regularidad (Esto no suele ser difícil ya que hay gran demanda de este tipo de aprendizaje).</a:t>
            </a:r>
          </a:p>
          <a:p>
            <a:r>
              <a:rPr lang="es-ES_tradnl" sz="1800"/>
              <a:t>Un lugar donde reuniros.</a:t>
            </a:r>
          </a:p>
          <a:p>
            <a:r>
              <a:rPr lang="es-ES_tradnl" sz="1800"/>
              <a:t>Si no tienes experiencia con otros clubes de oratoria, un poco de formación que proporcionamos nosotros online.</a:t>
            </a:r>
          </a:p>
          <a:p>
            <a:pPr marL="0" indent="0">
              <a:buFont typeface="Arial" pitchFamily="34" charset="0"/>
              <a:buNone/>
            </a:pPr>
            <a:endParaRPr lang="en-US" sz="1800" dirty="0"/>
          </a:p>
        </p:txBody>
      </p:sp>
      <p:sp>
        <p:nvSpPr>
          <p:cNvPr id="7" name="2 Marcador de texto">
            <a:extLst>
              <a:ext uri="{FF2B5EF4-FFF2-40B4-BE49-F238E27FC236}">
                <a16:creationId xmlns:a16="http://schemas.microsoft.com/office/drawing/2014/main" id="{1CB29024-32EF-431D-9BA0-9B5360D5507C}"/>
              </a:ext>
            </a:extLst>
          </p:cNvPr>
          <p:cNvSpPr txBox="1">
            <a:spLocks/>
          </p:cNvSpPr>
          <p:nvPr/>
        </p:nvSpPr>
        <p:spPr>
          <a:xfrm>
            <a:off x="255186" y="4941168"/>
            <a:ext cx="5468942" cy="9361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a:t>Esta guía Paso a Paso proporciona todos los detalles sobre el proceso de creación e inscripción de clubes</a:t>
            </a:r>
          </a:p>
          <a:p>
            <a:pPr marL="0" indent="0">
              <a:buNone/>
            </a:pPr>
            <a:r>
              <a:rPr lang="en-US" sz="1800">
                <a:hlinkClick r:id="rId2"/>
              </a:rPr>
              <a:t>https://wiki.agoraspeakers.org/Creando%20un%20nuevo%20club</a:t>
            </a:r>
            <a:endParaRPr lang="en-US" sz="1800" dirty="0"/>
          </a:p>
        </p:txBody>
      </p:sp>
      <p:pic>
        <p:nvPicPr>
          <p:cNvPr id="10" name="Imagen 9">
            <a:extLst>
              <a:ext uri="{FF2B5EF4-FFF2-40B4-BE49-F238E27FC236}">
                <a16:creationId xmlns:a16="http://schemas.microsoft.com/office/drawing/2014/main" id="{2FF6E902-B6B9-42E6-8CF3-07BCE5B5C0F6}"/>
              </a:ext>
            </a:extLst>
          </p:cNvPr>
          <p:cNvPicPr>
            <a:picLocks noChangeAspect="1"/>
          </p:cNvPicPr>
          <p:nvPr/>
        </p:nvPicPr>
        <p:blipFill>
          <a:blip r:embed="rId3"/>
          <a:stretch>
            <a:fillRect/>
          </a:stretch>
        </p:blipFill>
        <p:spPr>
          <a:xfrm>
            <a:off x="5508104" y="1412776"/>
            <a:ext cx="2767772" cy="5010350"/>
          </a:xfrm>
          <a:prstGeom prst="rect">
            <a:avLst/>
          </a:prstGeom>
        </p:spPr>
      </p:pic>
    </p:spTree>
    <p:extLst>
      <p:ext uri="{BB962C8B-B14F-4D97-AF65-F5344CB8AC3E}">
        <p14:creationId xmlns:p14="http://schemas.microsoft.com/office/powerpoint/2010/main" val="570927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371FC7C6-93B6-4E77-8036-E687E8D5D009}"/>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INICIANDO UN CLUB</a:t>
            </a:r>
            <a:endParaRPr lang="en-US" sz="3200">
              <a:solidFill>
                <a:srgbClr val="CE3C17"/>
              </a:solidFill>
            </a:endParaRPr>
          </a:p>
        </p:txBody>
      </p:sp>
      <p:sp>
        <p:nvSpPr>
          <p:cNvPr id="7" name="6 CuadroTexto">
            <a:extLst>
              <a:ext uri="{FF2B5EF4-FFF2-40B4-BE49-F238E27FC236}">
                <a16:creationId xmlns:a16="http://schemas.microsoft.com/office/drawing/2014/main" id="{36DBEABC-A278-40A8-AD62-9BA6546099B6}"/>
              </a:ext>
            </a:extLst>
          </p:cNvPr>
          <p:cNvSpPr txBox="1"/>
          <p:nvPr/>
        </p:nvSpPr>
        <p:spPr>
          <a:xfrm>
            <a:off x="228700" y="1772816"/>
            <a:ext cx="3047156"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PODEMOS AYUDAR CON:</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8" name="2 Marcador de texto">
            <a:extLst>
              <a:ext uri="{FF2B5EF4-FFF2-40B4-BE49-F238E27FC236}">
                <a16:creationId xmlns:a16="http://schemas.microsoft.com/office/drawing/2014/main" id="{F93E7D09-9855-49DC-A7DE-82006AD3384B}"/>
              </a:ext>
            </a:extLst>
          </p:cNvPr>
          <p:cNvSpPr txBox="1">
            <a:spLocks/>
          </p:cNvSpPr>
          <p:nvPr/>
        </p:nvSpPr>
        <p:spPr>
          <a:xfrm>
            <a:off x="228700" y="2204864"/>
            <a:ext cx="8663780" cy="1080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1600" dirty="0"/>
              <a:t>Materiales educativos.</a:t>
            </a:r>
          </a:p>
          <a:p>
            <a:r>
              <a:rPr lang="es-ES_tradnl" sz="1600" dirty="0"/>
              <a:t>Plantillas, logos, y diseños de todos los elementos del club.</a:t>
            </a:r>
          </a:p>
          <a:p>
            <a:r>
              <a:rPr lang="es-ES_tradnl" sz="1600" dirty="0"/>
              <a:t>Todos los materiales del club se pueden encargar localmente. </a:t>
            </a:r>
          </a:p>
          <a:p>
            <a:r>
              <a:rPr lang="es-ES_tradnl" sz="1600" dirty="0"/>
              <a:t>Consejos, sugerencias y apoyo de gente que ha recorrido el mismo camino.</a:t>
            </a:r>
          </a:p>
          <a:p>
            <a:r>
              <a:rPr lang="es-ES_tradnl" sz="1600" dirty="0"/>
              <a:t>Apoyo formal ante instituciones y otros miembros.</a:t>
            </a:r>
          </a:p>
          <a:p>
            <a:r>
              <a:rPr lang="es-ES_tradnl" sz="1600" dirty="0"/>
              <a:t>Promoción dirigida del club y sus primeras reuniones, si es el primer club de una ciudad.</a:t>
            </a:r>
          </a:p>
        </p:txBody>
      </p:sp>
      <p:sp>
        <p:nvSpPr>
          <p:cNvPr id="9" name="10 CuadroTexto">
            <a:extLst>
              <a:ext uri="{FF2B5EF4-FFF2-40B4-BE49-F238E27FC236}">
                <a16:creationId xmlns:a16="http://schemas.microsoft.com/office/drawing/2014/main" id="{45AF9AB4-EB97-4A67-AAA5-F28A30843C27}"/>
              </a:ext>
            </a:extLst>
          </p:cNvPr>
          <p:cNvSpPr txBox="1"/>
          <p:nvPr/>
        </p:nvSpPr>
        <p:spPr>
          <a:xfrm>
            <a:off x="269433" y="4077072"/>
            <a:ext cx="3006423"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dirty="0"/>
              <a:t>NO PODEMOS AYUDAR CON:</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0" name="2 Marcador de texto">
            <a:extLst>
              <a:ext uri="{FF2B5EF4-FFF2-40B4-BE49-F238E27FC236}">
                <a16:creationId xmlns:a16="http://schemas.microsoft.com/office/drawing/2014/main" id="{DA09519F-FC74-45B7-A518-95418E2B0C76}"/>
              </a:ext>
            </a:extLst>
          </p:cNvPr>
          <p:cNvSpPr txBox="1">
            <a:spLocks/>
          </p:cNvSpPr>
          <p:nvPr/>
        </p:nvSpPr>
        <p:spPr>
          <a:xfrm>
            <a:off x="269433" y="4484748"/>
            <a:ext cx="8663780" cy="1080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1600" dirty="0"/>
              <a:t>Fondos.</a:t>
            </a:r>
          </a:p>
          <a:p>
            <a:r>
              <a:rPr lang="es-ES_tradnl" sz="1600" dirty="0"/>
              <a:t>Materiales físicos de ningún tipo.</a:t>
            </a:r>
          </a:p>
          <a:p>
            <a:r>
              <a:rPr lang="es-ES_tradnl" sz="1600" dirty="0"/>
              <a:t>El cumplimiento de las normas locales (ordenanzas, regulaciones, leyes, etc.).</a:t>
            </a:r>
          </a:p>
          <a:p>
            <a:r>
              <a:rPr lang="es-ES_tradnl" sz="1600"/>
              <a:t>Seguros de Responsabilidad Civil, </a:t>
            </a:r>
            <a:r>
              <a:rPr lang="es-ES_tradnl" sz="1600" dirty="0"/>
              <a:t>si fuesen necesarios.</a:t>
            </a:r>
          </a:p>
          <a:p>
            <a:r>
              <a:rPr lang="es-ES_tradnl" sz="1600" dirty="0"/>
              <a:t>Encontrar un punto de reunión o llevar a cabo negociaciones con sus propietarios.</a:t>
            </a:r>
          </a:p>
        </p:txBody>
      </p:sp>
    </p:spTree>
    <p:extLst>
      <p:ext uri="{BB962C8B-B14F-4D97-AF65-F5344CB8AC3E}">
        <p14:creationId xmlns:p14="http://schemas.microsoft.com/office/powerpoint/2010/main" val="3712731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a:extLst>
              <a:ext uri="{FF2B5EF4-FFF2-40B4-BE49-F238E27FC236}">
                <a16:creationId xmlns:a16="http://schemas.microsoft.com/office/drawing/2014/main" id="{7C547CAC-7182-47E2-82EB-11E458399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2 Marcador de texto">
            <a:extLst>
              <a:ext uri="{FF2B5EF4-FFF2-40B4-BE49-F238E27FC236}">
                <a16:creationId xmlns:a16="http://schemas.microsoft.com/office/drawing/2014/main" id="{19D433D6-4084-4D5E-B9AC-8D3337FCF926}"/>
              </a:ext>
            </a:extLst>
          </p:cNvPr>
          <p:cNvSpPr txBox="1">
            <a:spLocks/>
          </p:cNvSpPr>
          <p:nvPr/>
        </p:nvSpPr>
        <p:spPr>
          <a:xfrm>
            <a:off x="3491880" y="3140968"/>
            <a:ext cx="5472608" cy="3384376"/>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s-ES_tradnl" sz="2400">
                <a:solidFill>
                  <a:srgbClr val="C00000"/>
                </a:solidFill>
              </a:rPr>
              <a:t>¿NECESITAS MÁS INFORMACIÓN?</a:t>
            </a:r>
            <a:endParaRPr lang="en-US" sz="1100" dirty="0"/>
          </a:p>
          <a:p>
            <a:pPr marL="0" indent="0" algn="ctr">
              <a:buNone/>
            </a:pPr>
            <a:endParaRPr lang="es-ES_tradnl" sz="1100"/>
          </a:p>
          <a:p>
            <a:r>
              <a:rPr lang="es-ES_tradnl" sz="1600"/>
              <a:t>Descarga la Guía de Agora, que explica todos los temas  de esta presentación con máximo detalle: </a:t>
            </a:r>
            <a:r>
              <a:rPr lang="es-ES_tradnl" sz="1600">
                <a:hlinkClick r:id="rId3"/>
              </a:rPr>
              <a:t>http://www.agoraspeakers.org/docs/Agora_Guide_es.pdf</a:t>
            </a:r>
            <a:r>
              <a:rPr lang="es-ES_tradnl" sz="1600"/>
              <a:t>   </a:t>
            </a:r>
          </a:p>
          <a:p>
            <a:endParaRPr lang="es-ES_tradnl" sz="1600"/>
          </a:p>
          <a:p>
            <a:r>
              <a:rPr lang="es-ES_tradnl" sz="1600"/>
              <a:t>Envíanos un mensaje a  </a:t>
            </a:r>
            <a:r>
              <a:rPr lang="es-ES_tradnl" sz="1600">
                <a:hlinkClick r:id="rId4"/>
              </a:rPr>
              <a:t>info@agoraspeakers.org</a:t>
            </a:r>
            <a:r>
              <a:rPr lang="es-ES_tradnl" sz="1600"/>
              <a:t> </a:t>
            </a:r>
          </a:p>
          <a:p>
            <a:endParaRPr lang="es-ES_tradnl" sz="1600"/>
          </a:p>
          <a:p>
            <a:r>
              <a:rPr lang="es-ES_tradnl" sz="1600"/>
              <a:t>Únete a nuestro grupo global y déjanos un mensaje allí </a:t>
            </a:r>
            <a:r>
              <a:rPr lang="es-ES_tradnl" sz="1600">
                <a:hlinkClick r:id="rId5"/>
              </a:rPr>
              <a:t>http://www.facebook.com/groups/agoraspeakers/</a:t>
            </a:r>
            <a:r>
              <a:rPr lang="es-ES_tradnl" sz="1600"/>
              <a:t> </a:t>
            </a:r>
          </a:p>
          <a:p>
            <a:endParaRPr lang="en-US" sz="1600" dirty="0"/>
          </a:p>
          <a:p>
            <a:endParaRPr lang="en-US" sz="1600" dirty="0"/>
          </a:p>
        </p:txBody>
      </p:sp>
    </p:spTree>
    <p:extLst>
      <p:ext uri="{BB962C8B-B14F-4D97-AF65-F5344CB8AC3E}">
        <p14:creationId xmlns:p14="http://schemas.microsoft.com/office/powerpoint/2010/main" val="3301586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27D5EDA-876B-47C9-B606-6B1C8A0B5B81}"/>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¿CUÁNTO CUESTA?</a:t>
            </a:r>
          </a:p>
        </p:txBody>
      </p:sp>
      <p:sp>
        <p:nvSpPr>
          <p:cNvPr id="3" name="Círculo: vacío 2">
            <a:extLst>
              <a:ext uri="{FF2B5EF4-FFF2-40B4-BE49-F238E27FC236}">
                <a16:creationId xmlns:a16="http://schemas.microsoft.com/office/drawing/2014/main" id="{2308D7F3-EB30-4DC9-B62F-67319ED59C17}"/>
              </a:ext>
            </a:extLst>
          </p:cNvPr>
          <p:cNvSpPr/>
          <p:nvPr/>
        </p:nvSpPr>
        <p:spPr>
          <a:xfrm>
            <a:off x="3761656" y="1988840"/>
            <a:ext cx="1584176" cy="2619673"/>
          </a:xfrm>
          <a:prstGeom prst="don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 name="CuadroTexto 3">
            <a:extLst>
              <a:ext uri="{FF2B5EF4-FFF2-40B4-BE49-F238E27FC236}">
                <a16:creationId xmlns:a16="http://schemas.microsoft.com/office/drawing/2014/main" id="{241D6A09-9EC6-49C8-87EA-2CF34E6190B4}"/>
              </a:ext>
            </a:extLst>
          </p:cNvPr>
          <p:cNvSpPr txBox="1"/>
          <p:nvPr/>
        </p:nvSpPr>
        <p:spPr>
          <a:xfrm>
            <a:off x="107504" y="5105720"/>
            <a:ext cx="8784976" cy="923330"/>
          </a:xfrm>
          <a:prstGeom prst="rect">
            <a:avLst/>
          </a:prstGeom>
        </p:spPr>
        <p:txBody>
          <a:bodyPr wrap="square" rtlCol="0">
            <a:spAutoFit/>
          </a:bodyPr>
          <a:lstStyle/>
          <a:p>
            <a:pPr algn="ctr"/>
            <a:r>
              <a:rPr lang="en-US">
                <a:solidFill>
                  <a:srgbClr val="CE3C17"/>
                </a:solidFill>
              </a:rPr>
              <a:t>Para clubes abiertos al público, no hay cuotas ni de alta ni de pertenencia.  Todos los materiales educativos están disponibles gratuitamente online para todos los miembros. No hay costes ocultos ni obligación de hacer compras.</a:t>
            </a:r>
            <a:endParaRPr lang="en-US"/>
          </a:p>
        </p:txBody>
      </p:sp>
    </p:spTree>
    <p:extLst>
      <p:ext uri="{BB962C8B-B14F-4D97-AF65-F5344CB8AC3E}">
        <p14:creationId xmlns:p14="http://schemas.microsoft.com/office/powerpoint/2010/main" val="265623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91C9EED6-4E9F-4719-82F9-A74327E7DD10}"/>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¿CÓMO FUNCIONAMOS?</a:t>
            </a:r>
          </a:p>
        </p:txBody>
      </p:sp>
      <p:pic>
        <p:nvPicPr>
          <p:cNvPr id="3" name="20 Imagen">
            <a:extLst>
              <a:ext uri="{FF2B5EF4-FFF2-40B4-BE49-F238E27FC236}">
                <a16:creationId xmlns:a16="http://schemas.microsoft.com/office/drawing/2014/main" id="{EE9EEB1A-8F30-4914-AEEC-F469BC0192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772817"/>
            <a:ext cx="2546641" cy="1777978"/>
          </a:xfrm>
          <a:prstGeom prst="rect">
            <a:avLst/>
          </a:prstGeom>
        </p:spPr>
      </p:pic>
      <p:sp>
        <p:nvSpPr>
          <p:cNvPr id="4" name="21 CuadroTexto">
            <a:extLst>
              <a:ext uri="{FF2B5EF4-FFF2-40B4-BE49-F238E27FC236}">
                <a16:creationId xmlns:a16="http://schemas.microsoft.com/office/drawing/2014/main" id="{F6CAABE7-1FFE-4803-B372-5069C86A731A}"/>
              </a:ext>
            </a:extLst>
          </p:cNvPr>
          <p:cNvSpPr txBox="1"/>
          <p:nvPr/>
        </p:nvSpPr>
        <p:spPr>
          <a:xfrm>
            <a:off x="249992" y="3616659"/>
            <a:ext cx="2592289" cy="338554"/>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sz="1600"/>
              <a:t>CLUBES LOCALES</a:t>
            </a:r>
            <a:endPar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5" name="Picture 5">
            <a:extLst>
              <a:ext uri="{FF2B5EF4-FFF2-40B4-BE49-F238E27FC236}">
                <a16:creationId xmlns:a16="http://schemas.microsoft.com/office/drawing/2014/main" id="{40B8DC37-4BF4-439E-81B3-F406426EA0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772817"/>
            <a:ext cx="2534514" cy="177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23 CuadroTexto">
            <a:extLst>
              <a:ext uri="{FF2B5EF4-FFF2-40B4-BE49-F238E27FC236}">
                <a16:creationId xmlns:a16="http://schemas.microsoft.com/office/drawing/2014/main" id="{0131537E-16FC-400C-818D-45C831EF3774}"/>
              </a:ext>
            </a:extLst>
          </p:cNvPr>
          <p:cNvSpPr txBox="1"/>
          <p:nvPr/>
        </p:nvSpPr>
        <p:spPr>
          <a:xfrm>
            <a:off x="3177999" y="3637139"/>
            <a:ext cx="2592288" cy="338554"/>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sz="1600"/>
              <a:t>PROGRAMA EDUCATIVO</a:t>
            </a:r>
            <a:endPar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7" name="25 CuadroTexto">
            <a:extLst>
              <a:ext uri="{FF2B5EF4-FFF2-40B4-BE49-F238E27FC236}">
                <a16:creationId xmlns:a16="http://schemas.microsoft.com/office/drawing/2014/main" id="{58328A9D-0E4F-4510-932B-4E0253F11363}"/>
              </a:ext>
            </a:extLst>
          </p:cNvPr>
          <p:cNvSpPr txBox="1"/>
          <p:nvPr/>
        </p:nvSpPr>
        <p:spPr>
          <a:xfrm>
            <a:off x="6127288" y="3648251"/>
            <a:ext cx="2592288"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_tradnl"/>
              <a:t>COMUNIDAD MUNDIAL</a:t>
            </a:r>
            <a:endPar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8" name="19 Imagen">
            <a:extLst>
              <a:ext uri="{FF2B5EF4-FFF2-40B4-BE49-F238E27FC236}">
                <a16:creationId xmlns:a16="http://schemas.microsoft.com/office/drawing/2014/main" id="{FC2F25A4-3657-4924-9937-7ADB30FDD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5" y="1795951"/>
            <a:ext cx="2534515" cy="1777065"/>
          </a:xfrm>
          <a:prstGeom prst="rect">
            <a:avLst/>
          </a:prstGeom>
        </p:spPr>
      </p:pic>
      <p:sp>
        <p:nvSpPr>
          <p:cNvPr id="9" name="2 Marcador de texto">
            <a:extLst>
              <a:ext uri="{FF2B5EF4-FFF2-40B4-BE49-F238E27FC236}">
                <a16:creationId xmlns:a16="http://schemas.microsoft.com/office/drawing/2014/main" id="{06D0BC0B-5961-4693-96A5-85E7B0C5E7B4}"/>
              </a:ext>
            </a:extLst>
          </p:cNvPr>
          <p:cNvSpPr txBox="1">
            <a:spLocks/>
          </p:cNvSpPr>
          <p:nvPr/>
        </p:nvSpPr>
        <p:spPr>
          <a:xfrm>
            <a:off x="35496" y="1288668"/>
            <a:ext cx="910850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sz="2000"/>
              <a:t>Nuestro sistema tiene varios elementos principales:</a:t>
            </a:r>
            <a:endParaRPr lang="es-ES_tradnl" sz="2000" dirty="0"/>
          </a:p>
        </p:txBody>
      </p:sp>
      <p:sp>
        <p:nvSpPr>
          <p:cNvPr id="15" name="21 CuadroTexto">
            <a:extLst>
              <a:ext uri="{FF2B5EF4-FFF2-40B4-BE49-F238E27FC236}">
                <a16:creationId xmlns:a16="http://schemas.microsoft.com/office/drawing/2014/main" id="{27C21E36-5CC4-4391-A8F1-1B5017AD53D7}"/>
              </a:ext>
            </a:extLst>
          </p:cNvPr>
          <p:cNvSpPr txBox="1"/>
          <p:nvPr/>
        </p:nvSpPr>
        <p:spPr>
          <a:xfrm>
            <a:off x="3184894" y="5982218"/>
            <a:ext cx="2592289" cy="338554"/>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1600" cap="all"/>
              <a:t>MENTORAZGO</a:t>
            </a:r>
            <a:endParaRPr lang="es-ES" sz="16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19" name="Imagen 18">
            <a:extLst>
              <a:ext uri="{FF2B5EF4-FFF2-40B4-BE49-F238E27FC236}">
                <a16:creationId xmlns:a16="http://schemas.microsoft.com/office/drawing/2014/main" id="{8DAE1C8B-454E-47F7-8A70-01EBB23AC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4894" y="4046075"/>
            <a:ext cx="2553467" cy="1909780"/>
          </a:xfrm>
          <a:prstGeom prst="rect">
            <a:avLst/>
          </a:prstGeom>
        </p:spPr>
      </p:pic>
    </p:spTree>
    <p:extLst>
      <p:ext uri="{BB962C8B-B14F-4D97-AF65-F5344CB8AC3E}">
        <p14:creationId xmlns:p14="http://schemas.microsoft.com/office/powerpoint/2010/main" val="757021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EA0DFAD-3F59-4BFE-AB25-6044A63C718E}"/>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¿CÓMO SE APRENDE Y MEJORA?</a:t>
            </a:r>
            <a:endParaRPr lang="en-US" sz="3200">
              <a:solidFill>
                <a:srgbClr val="CE3C17"/>
              </a:solidFill>
            </a:endParaRPr>
          </a:p>
        </p:txBody>
      </p:sp>
      <p:sp>
        <p:nvSpPr>
          <p:cNvPr id="4" name="3 CuadroTexto">
            <a:extLst>
              <a:ext uri="{FF2B5EF4-FFF2-40B4-BE49-F238E27FC236}">
                <a16:creationId xmlns:a16="http://schemas.microsoft.com/office/drawing/2014/main" id="{D1037AF6-4F3C-44AE-9A98-417E0FBCBA57}"/>
              </a:ext>
            </a:extLst>
          </p:cNvPr>
          <p:cNvSpPr txBox="1"/>
          <p:nvPr/>
        </p:nvSpPr>
        <p:spPr>
          <a:xfrm>
            <a:off x="251520" y="2204864"/>
            <a:ext cx="4392488" cy="2862322"/>
          </a:xfrm>
          <a:prstGeom prst="rect">
            <a:avLst/>
          </a:prstGeom>
        </p:spPr>
        <p:txBody>
          <a:bodyPr wrap="square" rtlCol="0">
            <a:spAutoFit/>
          </a:bodyPr>
          <a:lstStyle/>
          <a:p>
            <a:r>
              <a:rPr lang="en-US"/>
              <a:t>Las reuniones de los clubes de Agora no son “seminarios” o “cursos”. En un club de Agora Speakers no hay “expertos” ni “profesores”.</a:t>
            </a:r>
          </a:p>
          <a:p>
            <a:endParaRPr lang="en-US"/>
          </a:p>
          <a:p>
            <a:r>
              <a:rPr lang="en-US"/>
              <a:t>La forma en que los miembros aprenden y mejoran es mediante el estudio autónomo, la ayuda de la comunidad mundial, la práctica en los clubes y la evaluación y feedback por parte de los compañeros.</a:t>
            </a:r>
            <a:endParaRPr lang="es-ES"/>
          </a:p>
          <a:p>
            <a:endParaRPr lang="es-ES"/>
          </a:p>
        </p:txBody>
      </p:sp>
      <p:pic>
        <p:nvPicPr>
          <p:cNvPr id="5" name="4 Imagen">
            <a:extLst>
              <a:ext uri="{FF2B5EF4-FFF2-40B4-BE49-F238E27FC236}">
                <a16:creationId xmlns:a16="http://schemas.microsoft.com/office/drawing/2014/main" id="{D07DF446-B135-450A-8845-8FE674585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786935"/>
            <a:ext cx="3780016" cy="3789990"/>
          </a:xfrm>
          <a:prstGeom prst="rect">
            <a:avLst/>
          </a:prstGeom>
        </p:spPr>
      </p:pic>
    </p:spTree>
    <p:extLst>
      <p:ext uri="{BB962C8B-B14F-4D97-AF65-F5344CB8AC3E}">
        <p14:creationId xmlns:p14="http://schemas.microsoft.com/office/powerpoint/2010/main" val="856396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2 Imagen">
            <a:extLst>
              <a:ext uri="{FF2B5EF4-FFF2-40B4-BE49-F238E27FC236}">
                <a16:creationId xmlns:a16="http://schemas.microsoft.com/office/drawing/2014/main" id="{F61D2390-1564-498B-8300-7096EF0E0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6" y="1671136"/>
            <a:ext cx="2730973" cy="2745404"/>
          </a:xfrm>
          <a:prstGeom prst="rect">
            <a:avLst/>
          </a:prstGeom>
        </p:spPr>
      </p:pic>
      <p:pic>
        <p:nvPicPr>
          <p:cNvPr id="11" name="4 Imagen">
            <a:extLst>
              <a:ext uri="{FF2B5EF4-FFF2-40B4-BE49-F238E27FC236}">
                <a16:creationId xmlns:a16="http://schemas.microsoft.com/office/drawing/2014/main" id="{C6B3EDDC-EE83-4678-B396-1423C0C2C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828" y="2000747"/>
            <a:ext cx="2741324" cy="2055993"/>
          </a:xfrm>
          <a:prstGeom prst="rect">
            <a:avLst/>
          </a:prstGeom>
        </p:spPr>
      </p:pic>
      <p:sp>
        <p:nvSpPr>
          <p:cNvPr id="12" name="2 Marcador de texto">
            <a:extLst>
              <a:ext uri="{FF2B5EF4-FFF2-40B4-BE49-F238E27FC236}">
                <a16:creationId xmlns:a16="http://schemas.microsoft.com/office/drawing/2014/main" id="{97E3F3FF-A1B1-478E-93C6-8475A50A8D45}"/>
              </a:ext>
            </a:extLst>
          </p:cNvPr>
          <p:cNvSpPr txBox="1">
            <a:spLocks/>
          </p:cNvSpPr>
          <p:nvPr/>
        </p:nvSpPr>
        <p:spPr>
          <a:xfrm>
            <a:off x="6084168" y="2000747"/>
            <a:ext cx="2376264" cy="117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Estudia los materiales y recursos online de cada proyecto</a:t>
            </a:r>
            <a:endParaRPr lang="en-US" sz="2000" dirty="0"/>
          </a:p>
        </p:txBody>
      </p:sp>
      <p:sp>
        <p:nvSpPr>
          <p:cNvPr id="13" name="2 Marcador de texto">
            <a:extLst>
              <a:ext uri="{FF2B5EF4-FFF2-40B4-BE49-F238E27FC236}">
                <a16:creationId xmlns:a16="http://schemas.microsoft.com/office/drawing/2014/main" id="{D7E7D788-CC06-4F90-A2B8-B89C43271642}"/>
              </a:ext>
            </a:extLst>
          </p:cNvPr>
          <p:cNvSpPr txBox="1">
            <a:spLocks/>
          </p:cNvSpPr>
          <p:nvPr/>
        </p:nvSpPr>
        <p:spPr>
          <a:xfrm>
            <a:off x="6084169" y="4475176"/>
            <a:ext cx="2736304" cy="1402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Pregunta y obtén sugerencias a través de nuestra comunidad mundial.</a:t>
            </a:r>
            <a:endParaRPr lang="en-US" sz="2000" dirty="0"/>
          </a:p>
        </p:txBody>
      </p:sp>
      <p:grpSp>
        <p:nvGrpSpPr>
          <p:cNvPr id="14" name="7 Grupo">
            <a:extLst>
              <a:ext uri="{FF2B5EF4-FFF2-40B4-BE49-F238E27FC236}">
                <a16:creationId xmlns:a16="http://schemas.microsoft.com/office/drawing/2014/main" id="{84F2A136-65B3-4A53-8E2D-6F93EEF77A43}"/>
              </a:ext>
            </a:extLst>
          </p:cNvPr>
          <p:cNvGrpSpPr/>
          <p:nvPr/>
        </p:nvGrpSpPr>
        <p:grpSpPr>
          <a:xfrm>
            <a:off x="3143950" y="4221088"/>
            <a:ext cx="2796201" cy="1816742"/>
            <a:chOff x="532762" y="3523017"/>
            <a:chExt cx="1116294" cy="882897"/>
          </a:xfrm>
        </p:grpSpPr>
        <p:pic>
          <p:nvPicPr>
            <p:cNvPr id="15" name="Picture 2">
              <a:extLst>
                <a:ext uri="{FF2B5EF4-FFF2-40B4-BE49-F238E27FC236}">
                  <a16:creationId xmlns:a16="http://schemas.microsoft.com/office/drawing/2014/main" id="{5ACA5C3A-6DA4-4DE1-AB06-3E057C9B0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762" y="3523017"/>
              <a:ext cx="1116294" cy="88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9 Imagen">
              <a:extLst>
                <a:ext uri="{FF2B5EF4-FFF2-40B4-BE49-F238E27FC236}">
                  <a16:creationId xmlns:a16="http://schemas.microsoft.com/office/drawing/2014/main" id="{395EF858-606D-40DB-971E-E6E7C00E79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464" y="3782211"/>
              <a:ext cx="676359" cy="584516"/>
            </a:xfrm>
            <a:prstGeom prst="rect">
              <a:avLst/>
            </a:prstGeom>
          </p:spPr>
        </p:pic>
      </p:grpSp>
      <p:sp>
        <p:nvSpPr>
          <p:cNvPr id="17" name="1 Título">
            <a:extLst>
              <a:ext uri="{FF2B5EF4-FFF2-40B4-BE49-F238E27FC236}">
                <a16:creationId xmlns:a16="http://schemas.microsoft.com/office/drawing/2014/main" id="{EF276E8E-C57D-457B-B44D-B832DF5C4CED}"/>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¿CÓMO SE APRENDE Y MEJORA?</a:t>
            </a:r>
            <a:endParaRPr lang="en-US" sz="3200">
              <a:solidFill>
                <a:srgbClr val="CE3C17"/>
              </a:solidFill>
            </a:endParaRPr>
          </a:p>
        </p:txBody>
      </p:sp>
    </p:spTree>
    <p:extLst>
      <p:ext uri="{BB962C8B-B14F-4D97-AF65-F5344CB8AC3E}">
        <p14:creationId xmlns:p14="http://schemas.microsoft.com/office/powerpoint/2010/main" val="1209463511"/>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algn="l">
          <a:defRPr sz="5400" smtClean="0">
            <a:solidFill>
              <a:srgbClr val="F7AF05"/>
            </a:solidFill>
            <a:latin typeface="CapitalisTypOasis" panose="02000605090000020004" pitchFamily="2"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6383</TotalTime>
  <Words>2924</Words>
  <Application>Microsoft Office PowerPoint</Application>
  <PresentationFormat>Presentación en pantalla (4:3)</PresentationFormat>
  <Paragraphs>346</Paragraphs>
  <Slides>52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52</vt:i4>
      </vt:variant>
    </vt:vector>
  </HeadingPairs>
  <TitlesOfParts>
    <vt:vector size="56" baseType="lpstr">
      <vt:lpstr>Arial</vt:lpstr>
      <vt:lpstr>Calibri</vt:lpstr>
      <vt:lpstr>CapitalisTypOasis</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Alexander</dc:creator>
  <cp:lastModifiedBy>Alexander</cp:lastModifiedBy>
  <cp:revision>49</cp:revision>
  <cp:lastPrinted>2019-10-07T08:11:25Z</cp:lastPrinted>
  <dcterms:created xsi:type="dcterms:W3CDTF">2016-06-18T11:10:42Z</dcterms:created>
  <dcterms:modified xsi:type="dcterms:W3CDTF">2019-10-10T06:10:47Z</dcterms:modified>
</cp:coreProperties>
</file>